
<file path=[Content_Types].xml><?xml version="1.0" encoding="utf-8"?>
<Types xmlns="http://schemas.openxmlformats.org/package/2006/content-types">
  <Default Extension="xml" ContentType="application/xml"/>
  <Default Extension="wmf" ContentType="image/x-wmf"/>
  <Default Extension="jpeg" ContentType="image/jpeg"/>
  <Default Extension="rels" ContentType="application/vnd.openxmlformats-package.relationships+xml"/>
  <Default Extension="wdp" ContentType="image/vnd.ms-photo"/>
  <Default Extension="avi" ContentType="video/unknown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4.xml" ContentType="application/vnd.openxmlformats-officedocument.theme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theme/theme5.xml" ContentType="application/vnd.openxmlformats-officedocument.theme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>
  <p:sldMasterIdLst>
    <p:sldMasterId id="2147483648" r:id="rId1"/>
    <p:sldMasterId id="2147483660" r:id="rId2"/>
    <p:sldMasterId id="2147483769" r:id="rId3"/>
    <p:sldMasterId id="2147483820" r:id="rId4"/>
    <p:sldMasterId id="2147483832" r:id="rId5"/>
    <p:sldMasterId id="2147483845" r:id="rId6"/>
  </p:sldMasterIdLst>
  <p:notesMasterIdLst>
    <p:notesMasterId r:id="rId22"/>
  </p:notesMasterIdLst>
  <p:handoutMasterIdLst>
    <p:handoutMasterId r:id="rId23"/>
  </p:handoutMasterIdLst>
  <p:sldIdLst>
    <p:sldId id="947" r:id="rId7"/>
    <p:sldId id="1236" r:id="rId8"/>
    <p:sldId id="1187" r:id="rId9"/>
    <p:sldId id="1293" r:id="rId10"/>
    <p:sldId id="1329" r:id="rId11"/>
    <p:sldId id="1168" r:id="rId12"/>
    <p:sldId id="1364" r:id="rId13"/>
    <p:sldId id="1355" r:id="rId14"/>
    <p:sldId id="1368" r:id="rId15"/>
    <p:sldId id="1360" r:id="rId16"/>
    <p:sldId id="1346" r:id="rId17"/>
    <p:sldId id="1367" r:id="rId18"/>
    <p:sldId id="1357" r:id="rId19"/>
    <p:sldId id="1365" r:id="rId20"/>
    <p:sldId id="1345" r:id="rId21"/>
  </p:sldIdLst>
  <p:sldSz cx="10058400" cy="7772400"/>
  <p:notesSz cx="7010400" cy="9296400"/>
  <p:custDataLst>
    <p:tags r:id="rId25"/>
  </p:custDataLst>
  <p:defaultTextStyle>
    <a:defPPr>
      <a:defRPr lang="en-GB"/>
    </a:defPPr>
    <a:lvl1pPr algn="ctr" rtl="0" fontAlgn="base" hangingPunct="0">
      <a:lnSpc>
        <a:spcPct val="96000"/>
      </a:lnSpc>
      <a:spcBef>
        <a:spcPct val="0"/>
      </a:spcBef>
      <a:spcAft>
        <a:spcPts val="1438"/>
      </a:spcAft>
      <a:buClr>
        <a:srgbClr val="000000"/>
      </a:buClr>
      <a:buSzPct val="45000"/>
      <a:buFont typeface="StarSymbol" charset="0"/>
      <a:defRPr sz="2000" kern="1200">
        <a:solidFill>
          <a:schemeClr val="tx1"/>
        </a:solidFill>
        <a:latin typeface="Verdana" pitchFamily="34" charset="0"/>
        <a:ea typeface="+mn-ea"/>
        <a:cs typeface="+mn-cs"/>
      </a:defRPr>
    </a:lvl1pPr>
    <a:lvl2pPr marL="457200" algn="ctr" rtl="0" fontAlgn="base" hangingPunct="0">
      <a:lnSpc>
        <a:spcPct val="96000"/>
      </a:lnSpc>
      <a:spcBef>
        <a:spcPct val="0"/>
      </a:spcBef>
      <a:spcAft>
        <a:spcPts val="1438"/>
      </a:spcAft>
      <a:buClr>
        <a:srgbClr val="000000"/>
      </a:buClr>
      <a:buSzPct val="45000"/>
      <a:buFont typeface="StarSymbol" charset="0"/>
      <a:defRPr sz="2000" kern="1200">
        <a:solidFill>
          <a:schemeClr val="tx1"/>
        </a:solidFill>
        <a:latin typeface="Verdana" pitchFamily="34" charset="0"/>
        <a:ea typeface="+mn-ea"/>
        <a:cs typeface="+mn-cs"/>
      </a:defRPr>
    </a:lvl2pPr>
    <a:lvl3pPr marL="914400" algn="ctr" rtl="0" fontAlgn="base" hangingPunct="0">
      <a:lnSpc>
        <a:spcPct val="96000"/>
      </a:lnSpc>
      <a:spcBef>
        <a:spcPct val="0"/>
      </a:spcBef>
      <a:spcAft>
        <a:spcPts val="1438"/>
      </a:spcAft>
      <a:buClr>
        <a:srgbClr val="000000"/>
      </a:buClr>
      <a:buSzPct val="45000"/>
      <a:buFont typeface="StarSymbol" charset="0"/>
      <a:defRPr sz="2000" kern="1200">
        <a:solidFill>
          <a:schemeClr val="tx1"/>
        </a:solidFill>
        <a:latin typeface="Verdana" pitchFamily="34" charset="0"/>
        <a:ea typeface="+mn-ea"/>
        <a:cs typeface="+mn-cs"/>
      </a:defRPr>
    </a:lvl3pPr>
    <a:lvl4pPr marL="1371600" algn="ctr" rtl="0" fontAlgn="base" hangingPunct="0">
      <a:lnSpc>
        <a:spcPct val="96000"/>
      </a:lnSpc>
      <a:spcBef>
        <a:spcPct val="0"/>
      </a:spcBef>
      <a:spcAft>
        <a:spcPts val="1438"/>
      </a:spcAft>
      <a:buClr>
        <a:srgbClr val="000000"/>
      </a:buClr>
      <a:buSzPct val="45000"/>
      <a:buFont typeface="StarSymbol" charset="0"/>
      <a:defRPr sz="2000" kern="1200">
        <a:solidFill>
          <a:schemeClr val="tx1"/>
        </a:solidFill>
        <a:latin typeface="Verdana" pitchFamily="34" charset="0"/>
        <a:ea typeface="+mn-ea"/>
        <a:cs typeface="+mn-cs"/>
      </a:defRPr>
    </a:lvl4pPr>
    <a:lvl5pPr marL="1828800" algn="ctr" rtl="0" fontAlgn="base" hangingPunct="0">
      <a:lnSpc>
        <a:spcPct val="96000"/>
      </a:lnSpc>
      <a:spcBef>
        <a:spcPct val="0"/>
      </a:spcBef>
      <a:spcAft>
        <a:spcPts val="1438"/>
      </a:spcAft>
      <a:buClr>
        <a:srgbClr val="000000"/>
      </a:buClr>
      <a:buSzPct val="45000"/>
      <a:buFont typeface="StarSymbol" charset="0"/>
      <a:defRPr sz="2000" kern="1200">
        <a:solidFill>
          <a:schemeClr val="tx1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sz="2000" kern="1200">
        <a:solidFill>
          <a:schemeClr val="tx1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sz="2000" kern="1200">
        <a:solidFill>
          <a:schemeClr val="tx1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sz="2000" kern="1200">
        <a:solidFill>
          <a:schemeClr val="tx1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sz="2000" kern="1200">
        <a:solidFill>
          <a:schemeClr val="tx1"/>
        </a:solidFill>
        <a:latin typeface="Verdana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500D0"/>
    <a:srgbClr val="FF6100"/>
    <a:srgbClr val="FF6600"/>
    <a:srgbClr val="1E00F3"/>
    <a:srgbClr val="3399FF"/>
    <a:srgbClr val="FF9966"/>
    <a:srgbClr val="FFCC66"/>
    <a:srgbClr val="006600"/>
    <a:srgbClr val="FF0000"/>
    <a:srgbClr val="33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horzBarState="maximized">
    <p:restoredLeft sz="14644" autoAdjust="0"/>
    <p:restoredTop sz="83514" autoAdjust="0"/>
  </p:normalViewPr>
  <p:slideViewPr>
    <p:cSldViewPr>
      <p:cViewPr>
        <p:scale>
          <a:sx n="70" d="100"/>
          <a:sy n="70" d="100"/>
        </p:scale>
        <p:origin x="-1212" y="-240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40" d="100"/>
        <a:sy n="40" d="100"/>
      </p:scale>
      <p:origin x="0" y="0"/>
    </p:cViewPr>
  </p:sorter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654"/>
        <p:guide pos="1914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notesMaster" Target="notesMasters/notesMaster1.xml"/><Relationship Id="rId23" Type="http://schemas.openxmlformats.org/officeDocument/2006/relationships/handoutMaster" Target="handoutMasters/handoutMaster1.xml"/><Relationship Id="rId24" Type="http://schemas.openxmlformats.org/officeDocument/2006/relationships/printerSettings" Target="printerSettings/printerSettings1.bin"/><Relationship Id="rId25" Type="http://schemas.openxmlformats.org/officeDocument/2006/relationships/tags" Target="tags/tag1.xml"/><Relationship Id="rId26" Type="http://schemas.openxmlformats.org/officeDocument/2006/relationships/presProps" Target="presProps.xml"/><Relationship Id="rId27" Type="http://schemas.openxmlformats.org/officeDocument/2006/relationships/viewProps" Target="viewProps.xml"/><Relationship Id="rId28" Type="http://schemas.openxmlformats.org/officeDocument/2006/relationships/theme" Target="theme/theme1.xml"/><Relationship Id="rId29" Type="http://schemas.openxmlformats.org/officeDocument/2006/relationships/tableStyles" Target="tableStyles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Master" Target="slideMasters/slideMaster3.xml"/><Relationship Id="rId4" Type="http://schemas.openxmlformats.org/officeDocument/2006/relationships/slideMaster" Target="slideMasters/slideMaster4.xml"/><Relationship Id="rId5" Type="http://schemas.openxmlformats.org/officeDocument/2006/relationships/slideMaster" Target="slideMasters/slideMaster5.xml"/><Relationship Id="rId6" Type="http://schemas.openxmlformats.org/officeDocument/2006/relationships/slideMaster" Target="slideMasters/slideMaster6.xml"/><Relationship Id="rId7" Type="http://schemas.openxmlformats.org/officeDocument/2006/relationships/slide" Target="slides/slide1.xml"/><Relationship Id="rId8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24452" cy="491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2031" tIns="41016" rIns="82031" bIns="41016" numCol="1" anchor="t" anchorCtr="0" compatLnSpc="1">
            <a:prstTxWarp prst="textNoShape">
              <a:avLst/>
            </a:prstTxWarp>
          </a:bodyPr>
          <a:lstStyle>
            <a:lvl1pPr algn="l" defTabSz="820183" eaLnBrk="0">
              <a:lnSpc>
                <a:spcPct val="100000"/>
              </a:lnSpc>
              <a:spcAft>
                <a:spcPct val="0"/>
              </a:spcAft>
              <a:buClrTx/>
              <a:buSzTx/>
              <a:buFontTx/>
              <a:buNone/>
              <a:defRPr sz="1100" smtClean="0">
                <a:solidFill>
                  <a:schemeClr val="bg1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107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85948" y="0"/>
            <a:ext cx="3024452" cy="491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2031" tIns="41016" rIns="82031" bIns="41016" numCol="1" anchor="t" anchorCtr="0" compatLnSpc="1">
            <a:prstTxWarp prst="textNoShape">
              <a:avLst/>
            </a:prstTxWarp>
          </a:bodyPr>
          <a:lstStyle>
            <a:lvl1pPr algn="r" defTabSz="820183" eaLnBrk="0">
              <a:lnSpc>
                <a:spcPct val="100000"/>
              </a:lnSpc>
              <a:spcAft>
                <a:spcPct val="0"/>
              </a:spcAft>
              <a:buClrTx/>
              <a:buSzTx/>
              <a:buFontTx/>
              <a:buNone/>
              <a:defRPr sz="1100" smtClean="0">
                <a:solidFill>
                  <a:schemeClr val="bg1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107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04527"/>
            <a:ext cx="3024452" cy="491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2031" tIns="41016" rIns="82031" bIns="41016" numCol="1" anchor="b" anchorCtr="0" compatLnSpc="1">
            <a:prstTxWarp prst="textNoShape">
              <a:avLst/>
            </a:prstTxWarp>
          </a:bodyPr>
          <a:lstStyle>
            <a:lvl1pPr algn="l" defTabSz="820183" eaLnBrk="0">
              <a:lnSpc>
                <a:spcPct val="100000"/>
              </a:lnSpc>
              <a:spcAft>
                <a:spcPct val="0"/>
              </a:spcAft>
              <a:buClrTx/>
              <a:buSzTx/>
              <a:buFontTx/>
              <a:buNone/>
              <a:defRPr sz="1100" smtClean="0">
                <a:solidFill>
                  <a:schemeClr val="bg1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107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85948" y="8804527"/>
            <a:ext cx="3024452" cy="491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2031" tIns="41016" rIns="82031" bIns="41016" numCol="1" anchor="b" anchorCtr="0" compatLnSpc="1">
            <a:prstTxWarp prst="textNoShape">
              <a:avLst/>
            </a:prstTxWarp>
          </a:bodyPr>
          <a:lstStyle>
            <a:lvl1pPr algn="r" defTabSz="820183" eaLnBrk="0">
              <a:lnSpc>
                <a:spcPct val="100000"/>
              </a:lnSpc>
              <a:spcAft>
                <a:spcPct val="0"/>
              </a:spcAft>
              <a:buClrTx/>
              <a:buSzTx/>
              <a:buFontTx/>
              <a:buNone/>
              <a:defRPr sz="1100" smtClean="0">
                <a:solidFill>
                  <a:schemeClr val="bg1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fld id="{74C0943D-0B55-4256-A3D6-A132AA974837}" type="slidenum">
              <a:rPr lang="en-US"/>
              <a:pPr>
                <a:defRPr/>
              </a:pPr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093881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AutoShape 1"/>
          <p:cNvSpPr>
            <a:spLocks noChangeArrowheads="1"/>
          </p:cNvSpPr>
          <p:nvPr/>
        </p:nvSpPr>
        <p:spPr bwMode="auto">
          <a:xfrm>
            <a:off x="0" y="0"/>
            <a:ext cx="7010400" cy="92964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 w="9360">
            <a:noFill/>
            <a:round/>
            <a:headEnd/>
            <a:tailEnd/>
          </a:ln>
        </p:spPr>
        <p:txBody>
          <a:bodyPr wrap="none" lIns="88139" tIns="44070" rIns="88139" bIns="44070" anchor="ctr"/>
          <a:lstStyle/>
          <a:p>
            <a:pPr>
              <a:defRPr/>
            </a:pPr>
            <a:endParaRPr lang="en-US"/>
          </a:p>
        </p:txBody>
      </p:sp>
      <p:sp>
        <p:nvSpPr>
          <p:cNvPr id="2050" name="AutoShape 2"/>
          <p:cNvSpPr>
            <a:spLocks noChangeArrowheads="1"/>
          </p:cNvSpPr>
          <p:nvPr/>
        </p:nvSpPr>
        <p:spPr bwMode="auto">
          <a:xfrm>
            <a:off x="0" y="0"/>
            <a:ext cx="7010400" cy="92964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 wrap="none" lIns="88139" tIns="44070" rIns="88139" bIns="44070" anchor="ctr"/>
          <a:lstStyle/>
          <a:p>
            <a:pPr>
              <a:defRPr/>
            </a:pPr>
            <a:endParaRPr lang="en-US"/>
          </a:p>
        </p:txBody>
      </p:sp>
      <p:sp>
        <p:nvSpPr>
          <p:cNvPr id="2051" name="AutoShape 3"/>
          <p:cNvSpPr>
            <a:spLocks noChangeArrowheads="1"/>
          </p:cNvSpPr>
          <p:nvPr/>
        </p:nvSpPr>
        <p:spPr bwMode="auto">
          <a:xfrm>
            <a:off x="0" y="0"/>
            <a:ext cx="7010400" cy="92964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 wrap="none" lIns="88139" tIns="44070" rIns="88139" bIns="44070" anchor="ctr"/>
          <a:lstStyle/>
          <a:p>
            <a:pPr>
              <a:defRPr/>
            </a:pPr>
            <a:endParaRPr lang="en-US"/>
          </a:p>
        </p:txBody>
      </p:sp>
      <p:sp>
        <p:nvSpPr>
          <p:cNvPr id="96261" name="Rectangle 4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443038" y="930275"/>
            <a:ext cx="4122737" cy="3186113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53" name="Rectangle 5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1069513" y="4425321"/>
            <a:ext cx="4877461" cy="35368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 noProof="0" smtClean="0"/>
          </a:p>
        </p:txBody>
      </p:sp>
    </p:spTree>
    <p:extLst>
      <p:ext uri="{BB962C8B-B14F-4D97-AF65-F5344CB8AC3E}">
        <p14:creationId xmlns:p14="http://schemas.microsoft.com/office/powerpoint/2010/main" val="22323028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1pPr>
    <a:lvl2pPr marL="742950" indent="-28575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2pPr>
    <a:lvl3pPr marL="1143000" indent="-22860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3pPr>
    <a:lvl4pPr marL="1600200" indent="-22860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4pPr>
    <a:lvl5pPr marL="2057400" indent="-22860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49363" y="696913"/>
            <a:ext cx="4511675" cy="3487737"/>
          </a:xfrm>
          <a:noFill/>
          <a:ln/>
        </p:spPr>
      </p:sp>
      <p:sp>
        <p:nvSpPr>
          <p:cNvPr id="97283" name="Rectangle 3"/>
          <p:cNvSpPr txBox="1"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63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249363" y="696913"/>
            <a:ext cx="4511675" cy="3486150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6355" name="Rectangle 3"/>
          <p:cNvSpPr txBox="1"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15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249363" y="696913"/>
            <a:ext cx="4511675" cy="3487737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01507" name="Rectangle 3"/>
          <p:cNvSpPr txBox="1"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04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250950" y="698500"/>
            <a:ext cx="4508500" cy="3486150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10403" name="Rectangle 3"/>
          <p:cNvSpPr txBox="1"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47775" y="696913"/>
            <a:ext cx="4514850" cy="3487737"/>
          </a:xfrm>
          <a:noFill/>
          <a:ln/>
        </p:spPr>
      </p:sp>
      <p:sp>
        <p:nvSpPr>
          <p:cNvPr id="136195" name="Rectangle 3"/>
          <p:cNvSpPr txBox="1"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04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249363" y="698500"/>
            <a:ext cx="4511675" cy="3486150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10403" name="Rectangle 3"/>
          <p:cNvSpPr txBox="1"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54063" y="2414588"/>
            <a:ext cx="8550275" cy="1665287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8125" y="4403725"/>
            <a:ext cx="7042150" cy="19875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238" y="311150"/>
            <a:ext cx="9051925" cy="12954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03238" y="1812925"/>
            <a:ext cx="9051925" cy="513080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292975" y="311150"/>
            <a:ext cx="2262188" cy="663257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03238" y="311150"/>
            <a:ext cx="6637337" cy="663257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54063" y="2414588"/>
            <a:ext cx="8550275" cy="1665287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8125" y="4403725"/>
            <a:ext cx="7042150" cy="19875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238" y="311150"/>
            <a:ext cx="9051925" cy="12954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3238" y="1812925"/>
            <a:ext cx="9051925" cy="51308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5338" y="4994275"/>
            <a:ext cx="8548687" cy="1544638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95338" y="3294063"/>
            <a:ext cx="8548687" cy="17002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238" y="311150"/>
            <a:ext cx="9051925" cy="12954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03238" y="1812925"/>
            <a:ext cx="4449762" cy="513080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05400" y="1812925"/>
            <a:ext cx="4449763" cy="513080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238" y="311150"/>
            <a:ext cx="9051925" cy="12954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3238" y="1739900"/>
            <a:ext cx="4443412" cy="725488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3238" y="2465388"/>
            <a:ext cx="4443412" cy="4478337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10163" y="1739900"/>
            <a:ext cx="4445000" cy="725488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10163" y="2465388"/>
            <a:ext cx="4445000" cy="4478337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238" y="311150"/>
            <a:ext cx="9051925" cy="12954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238" y="309563"/>
            <a:ext cx="3308350" cy="1317625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32238" y="309563"/>
            <a:ext cx="5622925" cy="6634162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3238" y="1627188"/>
            <a:ext cx="3308350" cy="531653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238" y="311150"/>
            <a:ext cx="9051925" cy="12954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3238" y="1812925"/>
            <a:ext cx="9051925" cy="51308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1675" y="5440363"/>
            <a:ext cx="6035675" cy="642937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971675" y="693738"/>
            <a:ext cx="6035675" cy="46640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71675" y="6083300"/>
            <a:ext cx="6035675" cy="9112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238" y="311150"/>
            <a:ext cx="9051925" cy="12954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03238" y="1812925"/>
            <a:ext cx="9051925" cy="513080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292975" y="311150"/>
            <a:ext cx="2262188" cy="663257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03238" y="311150"/>
            <a:ext cx="6637337" cy="663257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54068" y="2414593"/>
            <a:ext cx="8550275" cy="1665287"/>
          </a:xfrm>
          <a:prstGeom prst="rect">
            <a:avLst/>
          </a:prstGeom>
        </p:spPr>
        <p:txBody>
          <a:bodyPr lIns="91388" tIns="45693" rIns="91388" bIns="45693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8130" y="4403726"/>
            <a:ext cx="7042151" cy="1987550"/>
          </a:xfrm>
          <a:prstGeom prst="rect">
            <a:avLst/>
          </a:prstGeom>
        </p:spPr>
        <p:txBody>
          <a:bodyPr lIns="91388" tIns="45693" rIns="91388" bIns="45693"/>
          <a:lstStyle>
            <a:lvl1pPr marL="0" indent="0" algn="ctr">
              <a:buNone/>
              <a:defRPr/>
            </a:lvl1pPr>
            <a:lvl2pPr marL="456932" indent="0" algn="ctr">
              <a:buNone/>
              <a:defRPr/>
            </a:lvl2pPr>
            <a:lvl3pPr marL="913866" indent="0" algn="ctr">
              <a:buNone/>
              <a:defRPr/>
            </a:lvl3pPr>
            <a:lvl4pPr marL="1370798" indent="0" algn="ctr">
              <a:buNone/>
              <a:defRPr/>
            </a:lvl4pPr>
            <a:lvl5pPr marL="1827730" indent="0" algn="ctr">
              <a:buNone/>
              <a:defRPr/>
            </a:lvl5pPr>
            <a:lvl6pPr marL="2284663" indent="0" algn="ctr">
              <a:buNone/>
              <a:defRPr/>
            </a:lvl6pPr>
            <a:lvl7pPr marL="2741597" indent="0" algn="ctr">
              <a:buNone/>
              <a:defRPr/>
            </a:lvl7pPr>
            <a:lvl8pPr marL="3198529" indent="0" algn="ctr">
              <a:buNone/>
              <a:defRPr/>
            </a:lvl8pPr>
            <a:lvl9pPr marL="3655462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768435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243" y="311150"/>
            <a:ext cx="9051925" cy="1295400"/>
          </a:xfrm>
          <a:prstGeom prst="rect">
            <a:avLst/>
          </a:prstGeom>
        </p:spPr>
        <p:txBody>
          <a:bodyPr lIns="91388" tIns="45693" rIns="91388" bIns="45693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3243" y="1812929"/>
            <a:ext cx="9051925" cy="5130799"/>
          </a:xfrm>
          <a:prstGeom prst="rect">
            <a:avLst/>
          </a:prstGeom>
        </p:spPr>
        <p:txBody>
          <a:bodyPr lIns="91388" tIns="45693" rIns="91388" bIns="45693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796646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5342" y="4994275"/>
            <a:ext cx="8548687" cy="1544638"/>
          </a:xfrm>
          <a:prstGeom prst="rect">
            <a:avLst/>
          </a:prstGeom>
        </p:spPr>
        <p:txBody>
          <a:bodyPr lIns="91388" tIns="45693" rIns="91388" bIns="45693"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95342" y="3294063"/>
            <a:ext cx="8548687" cy="1700212"/>
          </a:xfrm>
          <a:prstGeom prst="rect">
            <a:avLst/>
          </a:prstGeom>
        </p:spPr>
        <p:txBody>
          <a:bodyPr lIns="91388" tIns="45693" rIns="91388" bIns="45693" anchor="b"/>
          <a:lstStyle>
            <a:lvl1pPr marL="0" indent="0">
              <a:buNone/>
              <a:defRPr sz="2000"/>
            </a:lvl1pPr>
            <a:lvl2pPr marL="456932" indent="0">
              <a:buNone/>
              <a:defRPr sz="1800"/>
            </a:lvl2pPr>
            <a:lvl3pPr marL="913866" indent="0">
              <a:buNone/>
              <a:defRPr sz="1600"/>
            </a:lvl3pPr>
            <a:lvl4pPr marL="1370798" indent="0">
              <a:buNone/>
              <a:defRPr sz="1400"/>
            </a:lvl4pPr>
            <a:lvl5pPr marL="1827730" indent="0">
              <a:buNone/>
              <a:defRPr sz="1400"/>
            </a:lvl5pPr>
            <a:lvl6pPr marL="2284663" indent="0">
              <a:buNone/>
              <a:defRPr sz="1400"/>
            </a:lvl6pPr>
            <a:lvl7pPr marL="2741597" indent="0">
              <a:buNone/>
              <a:defRPr sz="1400"/>
            </a:lvl7pPr>
            <a:lvl8pPr marL="3198529" indent="0">
              <a:buNone/>
              <a:defRPr sz="1400"/>
            </a:lvl8pPr>
            <a:lvl9pPr marL="3655462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2131163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243" y="311150"/>
            <a:ext cx="9051925" cy="1295400"/>
          </a:xfrm>
          <a:prstGeom prst="rect">
            <a:avLst/>
          </a:prstGeom>
        </p:spPr>
        <p:txBody>
          <a:bodyPr lIns="91388" tIns="45693" rIns="91388" bIns="45693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03238" y="1812929"/>
            <a:ext cx="4449762" cy="5130799"/>
          </a:xfrm>
          <a:prstGeom prst="rect">
            <a:avLst/>
          </a:prstGeom>
        </p:spPr>
        <p:txBody>
          <a:bodyPr lIns="91388" tIns="45693" rIns="91388" bIns="45693"/>
          <a:lstStyle>
            <a:lvl1pPr>
              <a:defRPr sz="2800"/>
            </a:lvl1pPr>
            <a:lvl2pPr>
              <a:defRPr sz="25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05405" y="1812929"/>
            <a:ext cx="4449763" cy="5130799"/>
          </a:xfrm>
          <a:prstGeom prst="rect">
            <a:avLst/>
          </a:prstGeom>
        </p:spPr>
        <p:txBody>
          <a:bodyPr lIns="91388" tIns="45693" rIns="91388" bIns="45693"/>
          <a:lstStyle>
            <a:lvl1pPr>
              <a:defRPr sz="2800"/>
            </a:lvl1pPr>
            <a:lvl2pPr>
              <a:defRPr sz="25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032345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243" y="311150"/>
            <a:ext cx="9051925" cy="1295400"/>
          </a:xfrm>
          <a:prstGeom prst="rect">
            <a:avLst/>
          </a:prstGeom>
        </p:spPr>
        <p:txBody>
          <a:bodyPr lIns="91388" tIns="45693" rIns="91388" bIns="45693"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3238" y="1739900"/>
            <a:ext cx="4443412" cy="725487"/>
          </a:xfrm>
          <a:prstGeom prst="rect">
            <a:avLst/>
          </a:prstGeom>
        </p:spPr>
        <p:txBody>
          <a:bodyPr lIns="91388" tIns="45693" rIns="91388" bIns="45693" anchor="b"/>
          <a:lstStyle>
            <a:lvl1pPr marL="0" indent="0">
              <a:buNone/>
              <a:defRPr sz="2500" b="1"/>
            </a:lvl1pPr>
            <a:lvl2pPr marL="456932" indent="0">
              <a:buNone/>
              <a:defRPr sz="2000" b="1"/>
            </a:lvl2pPr>
            <a:lvl3pPr marL="913866" indent="0">
              <a:buNone/>
              <a:defRPr sz="1800" b="1"/>
            </a:lvl3pPr>
            <a:lvl4pPr marL="1370798" indent="0">
              <a:buNone/>
              <a:defRPr sz="1600" b="1"/>
            </a:lvl4pPr>
            <a:lvl5pPr marL="1827730" indent="0">
              <a:buNone/>
              <a:defRPr sz="1600" b="1"/>
            </a:lvl5pPr>
            <a:lvl6pPr marL="2284663" indent="0">
              <a:buNone/>
              <a:defRPr sz="1600" b="1"/>
            </a:lvl6pPr>
            <a:lvl7pPr marL="2741597" indent="0">
              <a:buNone/>
              <a:defRPr sz="1600" b="1"/>
            </a:lvl7pPr>
            <a:lvl8pPr marL="3198529" indent="0">
              <a:buNone/>
              <a:defRPr sz="1600" b="1"/>
            </a:lvl8pPr>
            <a:lvl9pPr marL="3655462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3238" y="2465390"/>
            <a:ext cx="4443412" cy="4478337"/>
          </a:xfrm>
          <a:prstGeom prst="rect">
            <a:avLst/>
          </a:prstGeom>
        </p:spPr>
        <p:txBody>
          <a:bodyPr lIns="91388" tIns="45693" rIns="91388" bIns="45693"/>
          <a:lstStyle>
            <a:lvl1pPr>
              <a:defRPr sz="25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10167" y="1739900"/>
            <a:ext cx="4445000" cy="725487"/>
          </a:xfrm>
          <a:prstGeom prst="rect">
            <a:avLst/>
          </a:prstGeom>
        </p:spPr>
        <p:txBody>
          <a:bodyPr lIns="91388" tIns="45693" rIns="91388" bIns="45693" anchor="b"/>
          <a:lstStyle>
            <a:lvl1pPr marL="0" indent="0">
              <a:buNone/>
              <a:defRPr sz="2500" b="1"/>
            </a:lvl1pPr>
            <a:lvl2pPr marL="456932" indent="0">
              <a:buNone/>
              <a:defRPr sz="2000" b="1"/>
            </a:lvl2pPr>
            <a:lvl3pPr marL="913866" indent="0">
              <a:buNone/>
              <a:defRPr sz="1800" b="1"/>
            </a:lvl3pPr>
            <a:lvl4pPr marL="1370798" indent="0">
              <a:buNone/>
              <a:defRPr sz="1600" b="1"/>
            </a:lvl4pPr>
            <a:lvl5pPr marL="1827730" indent="0">
              <a:buNone/>
              <a:defRPr sz="1600" b="1"/>
            </a:lvl5pPr>
            <a:lvl6pPr marL="2284663" indent="0">
              <a:buNone/>
              <a:defRPr sz="1600" b="1"/>
            </a:lvl6pPr>
            <a:lvl7pPr marL="2741597" indent="0">
              <a:buNone/>
              <a:defRPr sz="1600" b="1"/>
            </a:lvl7pPr>
            <a:lvl8pPr marL="3198529" indent="0">
              <a:buNone/>
              <a:defRPr sz="1600" b="1"/>
            </a:lvl8pPr>
            <a:lvl9pPr marL="3655462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10167" y="2465390"/>
            <a:ext cx="4445000" cy="4478337"/>
          </a:xfrm>
          <a:prstGeom prst="rect">
            <a:avLst/>
          </a:prstGeom>
        </p:spPr>
        <p:txBody>
          <a:bodyPr lIns="91388" tIns="45693" rIns="91388" bIns="45693"/>
          <a:lstStyle>
            <a:lvl1pPr>
              <a:defRPr sz="25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81445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243" y="311150"/>
            <a:ext cx="9051925" cy="1295400"/>
          </a:xfrm>
          <a:prstGeom prst="rect">
            <a:avLst/>
          </a:prstGeom>
        </p:spPr>
        <p:txBody>
          <a:bodyPr lIns="91388" tIns="45693" rIns="91388" bIns="45693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003916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800145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5338" y="4994275"/>
            <a:ext cx="8548687" cy="1544638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95338" y="3294063"/>
            <a:ext cx="8548687" cy="17002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243" y="309563"/>
            <a:ext cx="3308350" cy="1317625"/>
          </a:xfrm>
          <a:prstGeom prst="rect">
            <a:avLst/>
          </a:prstGeom>
        </p:spPr>
        <p:txBody>
          <a:bodyPr lIns="91388" tIns="45693" rIns="91388" bIns="45693"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32238" y="309563"/>
            <a:ext cx="5622925" cy="6634162"/>
          </a:xfrm>
          <a:prstGeom prst="rect">
            <a:avLst/>
          </a:prstGeom>
        </p:spPr>
        <p:txBody>
          <a:bodyPr lIns="91388" tIns="45693" rIns="91388" bIns="45693"/>
          <a:lstStyle>
            <a:lvl1pPr>
              <a:defRPr sz="3200"/>
            </a:lvl1pPr>
            <a:lvl2pPr>
              <a:defRPr sz="2800"/>
            </a:lvl2pPr>
            <a:lvl3pPr>
              <a:defRPr sz="25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3243" y="1627189"/>
            <a:ext cx="3308350" cy="5316537"/>
          </a:xfrm>
          <a:prstGeom prst="rect">
            <a:avLst/>
          </a:prstGeom>
        </p:spPr>
        <p:txBody>
          <a:bodyPr lIns="91388" tIns="45693" rIns="91388" bIns="45693"/>
          <a:lstStyle>
            <a:lvl1pPr marL="0" indent="0">
              <a:buNone/>
              <a:defRPr sz="1400"/>
            </a:lvl1pPr>
            <a:lvl2pPr marL="456932" indent="0">
              <a:buNone/>
              <a:defRPr sz="1200"/>
            </a:lvl2pPr>
            <a:lvl3pPr marL="913866" indent="0">
              <a:buNone/>
              <a:defRPr sz="1000"/>
            </a:lvl3pPr>
            <a:lvl4pPr marL="1370798" indent="0">
              <a:buNone/>
              <a:defRPr sz="900"/>
            </a:lvl4pPr>
            <a:lvl5pPr marL="1827730" indent="0">
              <a:buNone/>
              <a:defRPr sz="900"/>
            </a:lvl5pPr>
            <a:lvl6pPr marL="2284663" indent="0">
              <a:buNone/>
              <a:defRPr sz="900"/>
            </a:lvl6pPr>
            <a:lvl7pPr marL="2741597" indent="0">
              <a:buNone/>
              <a:defRPr sz="900"/>
            </a:lvl7pPr>
            <a:lvl8pPr marL="3198529" indent="0">
              <a:buNone/>
              <a:defRPr sz="900"/>
            </a:lvl8pPr>
            <a:lvl9pPr marL="3655462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5861019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1680" y="5440369"/>
            <a:ext cx="6035675" cy="642937"/>
          </a:xfrm>
          <a:prstGeom prst="rect">
            <a:avLst/>
          </a:prstGeom>
        </p:spPr>
        <p:txBody>
          <a:bodyPr lIns="91388" tIns="45693" rIns="91388" bIns="45693"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971680" y="693738"/>
            <a:ext cx="6035675" cy="4664075"/>
          </a:xfrm>
          <a:prstGeom prst="rect">
            <a:avLst/>
          </a:prstGeom>
        </p:spPr>
        <p:txBody>
          <a:bodyPr lIns="91388" tIns="45693" rIns="91388" bIns="45693"/>
          <a:lstStyle>
            <a:lvl1pPr marL="0" indent="0">
              <a:buNone/>
              <a:defRPr sz="3200"/>
            </a:lvl1pPr>
            <a:lvl2pPr marL="456932" indent="0">
              <a:buNone/>
              <a:defRPr sz="2800"/>
            </a:lvl2pPr>
            <a:lvl3pPr marL="913866" indent="0">
              <a:buNone/>
              <a:defRPr sz="2500"/>
            </a:lvl3pPr>
            <a:lvl4pPr marL="1370798" indent="0">
              <a:buNone/>
              <a:defRPr sz="2000"/>
            </a:lvl4pPr>
            <a:lvl5pPr marL="1827730" indent="0">
              <a:buNone/>
              <a:defRPr sz="2000"/>
            </a:lvl5pPr>
            <a:lvl6pPr marL="2284663" indent="0">
              <a:buNone/>
              <a:defRPr sz="2000"/>
            </a:lvl6pPr>
            <a:lvl7pPr marL="2741597" indent="0">
              <a:buNone/>
              <a:defRPr sz="2000"/>
            </a:lvl7pPr>
            <a:lvl8pPr marL="3198529" indent="0">
              <a:buNone/>
              <a:defRPr sz="2000"/>
            </a:lvl8pPr>
            <a:lvl9pPr marL="3655462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71680" y="6083300"/>
            <a:ext cx="6035675" cy="911225"/>
          </a:xfrm>
          <a:prstGeom prst="rect">
            <a:avLst/>
          </a:prstGeom>
        </p:spPr>
        <p:txBody>
          <a:bodyPr lIns="91388" tIns="45693" rIns="91388" bIns="45693"/>
          <a:lstStyle>
            <a:lvl1pPr marL="0" indent="0">
              <a:buNone/>
              <a:defRPr sz="1400"/>
            </a:lvl1pPr>
            <a:lvl2pPr marL="456932" indent="0">
              <a:buNone/>
              <a:defRPr sz="1200"/>
            </a:lvl2pPr>
            <a:lvl3pPr marL="913866" indent="0">
              <a:buNone/>
              <a:defRPr sz="1000"/>
            </a:lvl3pPr>
            <a:lvl4pPr marL="1370798" indent="0">
              <a:buNone/>
              <a:defRPr sz="900"/>
            </a:lvl4pPr>
            <a:lvl5pPr marL="1827730" indent="0">
              <a:buNone/>
              <a:defRPr sz="900"/>
            </a:lvl5pPr>
            <a:lvl6pPr marL="2284663" indent="0">
              <a:buNone/>
              <a:defRPr sz="900"/>
            </a:lvl6pPr>
            <a:lvl7pPr marL="2741597" indent="0">
              <a:buNone/>
              <a:defRPr sz="900"/>
            </a:lvl7pPr>
            <a:lvl8pPr marL="3198529" indent="0">
              <a:buNone/>
              <a:defRPr sz="900"/>
            </a:lvl8pPr>
            <a:lvl9pPr marL="3655462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7384704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243" y="311150"/>
            <a:ext cx="9051925" cy="1295400"/>
          </a:xfrm>
          <a:prstGeom prst="rect">
            <a:avLst/>
          </a:prstGeom>
        </p:spPr>
        <p:txBody>
          <a:bodyPr lIns="91388" tIns="45693" rIns="91388" bIns="45693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03243" y="1812929"/>
            <a:ext cx="9051925" cy="5130799"/>
          </a:xfrm>
          <a:prstGeom prst="rect">
            <a:avLst/>
          </a:prstGeom>
        </p:spPr>
        <p:txBody>
          <a:bodyPr vert="eaVert" lIns="91388" tIns="45693" rIns="91388" bIns="45693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430962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292979" y="311151"/>
            <a:ext cx="2262189" cy="6632575"/>
          </a:xfrm>
          <a:prstGeom prst="rect">
            <a:avLst/>
          </a:prstGeom>
        </p:spPr>
        <p:txBody>
          <a:bodyPr vert="eaVert" lIns="91388" tIns="45693" rIns="91388" bIns="45693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03243" y="311151"/>
            <a:ext cx="6637337" cy="6632575"/>
          </a:xfrm>
          <a:prstGeom prst="rect">
            <a:avLst/>
          </a:prstGeom>
        </p:spPr>
        <p:txBody>
          <a:bodyPr vert="eaVert" lIns="91388" tIns="45693" rIns="91388" bIns="45693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07683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243" y="311150"/>
            <a:ext cx="9051925" cy="1295400"/>
          </a:xfrm>
          <a:prstGeom prst="rect">
            <a:avLst/>
          </a:prstGeom>
        </p:spPr>
        <p:txBody>
          <a:bodyPr lIns="91388" tIns="45693" rIns="91388" bIns="45693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503238" y="1812929"/>
            <a:ext cx="4449762" cy="5130799"/>
          </a:xfrm>
          <a:prstGeom prst="rect">
            <a:avLst/>
          </a:prstGeom>
        </p:spPr>
        <p:txBody>
          <a:bodyPr lIns="91388" tIns="45693" rIns="91388" bIns="45693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5105405" y="1812927"/>
            <a:ext cx="4449763" cy="2489200"/>
          </a:xfrm>
          <a:prstGeom prst="rect">
            <a:avLst/>
          </a:prstGeom>
        </p:spPr>
        <p:txBody>
          <a:bodyPr lIns="91388" tIns="45693" rIns="91388" bIns="45693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5105405" y="4454525"/>
            <a:ext cx="4449763" cy="2489200"/>
          </a:xfrm>
          <a:prstGeom prst="rect">
            <a:avLst/>
          </a:prstGeom>
        </p:spPr>
        <p:txBody>
          <a:bodyPr lIns="91388" tIns="45693" rIns="91388" bIns="45693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853683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Title, Conten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243" y="311150"/>
            <a:ext cx="9051925" cy="1295400"/>
          </a:xfrm>
          <a:prstGeom prst="rect">
            <a:avLst/>
          </a:prstGeom>
        </p:spPr>
        <p:txBody>
          <a:bodyPr lIns="91388" tIns="45693" rIns="91388" bIns="45693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03238" y="1812929"/>
            <a:ext cx="4449762" cy="5130799"/>
          </a:xfrm>
          <a:prstGeom prst="rect">
            <a:avLst/>
          </a:prstGeom>
        </p:spPr>
        <p:txBody>
          <a:bodyPr lIns="91388" tIns="45693" rIns="91388" bIns="45693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05405" y="1812929"/>
            <a:ext cx="4449763" cy="5130799"/>
          </a:xfrm>
          <a:prstGeom prst="rect">
            <a:avLst/>
          </a:prstGeom>
        </p:spPr>
        <p:txBody>
          <a:bodyPr lIns="91388" tIns="45693" rIns="91388" bIns="45693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964395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54063" y="2414588"/>
            <a:ext cx="8550275" cy="1665287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8125" y="4403725"/>
            <a:ext cx="7042150" cy="19875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161396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238" y="311150"/>
            <a:ext cx="9051925" cy="12954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3238" y="1812925"/>
            <a:ext cx="9051925" cy="51308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187728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5338" y="4994275"/>
            <a:ext cx="8548687" cy="1544638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95338" y="3294063"/>
            <a:ext cx="8548687" cy="17002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25646746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238" y="311150"/>
            <a:ext cx="9051925" cy="12954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03238" y="1812925"/>
            <a:ext cx="4449762" cy="513080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05400" y="1812925"/>
            <a:ext cx="4449763" cy="513080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02684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238" y="311150"/>
            <a:ext cx="9051925" cy="12954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03238" y="1812925"/>
            <a:ext cx="4449762" cy="513080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05400" y="1812925"/>
            <a:ext cx="4449763" cy="513080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238" y="311150"/>
            <a:ext cx="9051925" cy="12954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3238" y="1739900"/>
            <a:ext cx="4443412" cy="725488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3238" y="2465388"/>
            <a:ext cx="4443412" cy="4478337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10163" y="1739900"/>
            <a:ext cx="4445000" cy="725488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10163" y="2465388"/>
            <a:ext cx="4445000" cy="4478337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237255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238" y="311150"/>
            <a:ext cx="9051925" cy="12954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2556185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8849773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238" y="309563"/>
            <a:ext cx="3308350" cy="1317625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32238" y="309563"/>
            <a:ext cx="5622925" cy="6634162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3238" y="1627188"/>
            <a:ext cx="3308350" cy="531653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27993372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1675" y="5440363"/>
            <a:ext cx="6035675" cy="642937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971675" y="693738"/>
            <a:ext cx="6035675" cy="46640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71675" y="6083300"/>
            <a:ext cx="6035675" cy="9112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985099106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238" y="311150"/>
            <a:ext cx="9051925" cy="12954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03238" y="1812925"/>
            <a:ext cx="9051925" cy="513080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3279718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292975" y="311150"/>
            <a:ext cx="2262188" cy="663257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03238" y="311150"/>
            <a:ext cx="6637337" cy="663257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6358192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54079" y="2414605"/>
            <a:ext cx="8550275" cy="1665287"/>
          </a:xfrm>
          <a:prstGeom prst="rect">
            <a:avLst/>
          </a:prstGeom>
        </p:spPr>
        <p:txBody>
          <a:bodyPr lIns="91288" tIns="45642" rIns="91288" bIns="45642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8141" y="4403726"/>
            <a:ext cx="7042151" cy="1987550"/>
          </a:xfrm>
          <a:prstGeom prst="rect">
            <a:avLst/>
          </a:prstGeom>
        </p:spPr>
        <p:txBody>
          <a:bodyPr lIns="91288" tIns="45642" rIns="91288" bIns="45642"/>
          <a:lstStyle>
            <a:lvl1pPr marL="0" indent="0" algn="ctr">
              <a:buNone/>
              <a:defRPr/>
            </a:lvl1pPr>
            <a:lvl2pPr marL="456397" indent="0" algn="ctr">
              <a:buNone/>
              <a:defRPr/>
            </a:lvl2pPr>
            <a:lvl3pPr marL="912796" indent="0" algn="ctr">
              <a:buNone/>
              <a:defRPr/>
            </a:lvl3pPr>
            <a:lvl4pPr marL="1369196" indent="0" algn="ctr">
              <a:buNone/>
              <a:defRPr/>
            </a:lvl4pPr>
            <a:lvl5pPr marL="1825593" indent="0" algn="ctr">
              <a:buNone/>
              <a:defRPr/>
            </a:lvl5pPr>
            <a:lvl6pPr marL="2281995" indent="0" algn="ctr">
              <a:buNone/>
              <a:defRPr/>
            </a:lvl6pPr>
            <a:lvl7pPr marL="2738393" indent="0" algn="ctr">
              <a:buNone/>
              <a:defRPr/>
            </a:lvl7pPr>
            <a:lvl8pPr marL="3194791" indent="0" algn="ctr">
              <a:buNone/>
              <a:defRPr/>
            </a:lvl8pPr>
            <a:lvl9pPr marL="3651189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7181862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254" y="311150"/>
            <a:ext cx="9051925" cy="1295400"/>
          </a:xfrm>
          <a:prstGeom prst="rect">
            <a:avLst/>
          </a:prstGeom>
        </p:spPr>
        <p:txBody>
          <a:bodyPr lIns="91288" tIns="45642" rIns="91288" bIns="45642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3254" y="1812929"/>
            <a:ext cx="9051925" cy="5130799"/>
          </a:xfrm>
          <a:prstGeom prst="rect">
            <a:avLst/>
          </a:prstGeom>
        </p:spPr>
        <p:txBody>
          <a:bodyPr lIns="91288" tIns="45642" rIns="91288" bIns="45642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255745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5342" y="4994275"/>
            <a:ext cx="8548687" cy="1544638"/>
          </a:xfrm>
          <a:prstGeom prst="rect">
            <a:avLst/>
          </a:prstGeom>
        </p:spPr>
        <p:txBody>
          <a:bodyPr lIns="91288" tIns="45642" rIns="91288" bIns="45642"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95342" y="3294063"/>
            <a:ext cx="8548687" cy="1700212"/>
          </a:xfrm>
          <a:prstGeom prst="rect">
            <a:avLst/>
          </a:prstGeom>
        </p:spPr>
        <p:txBody>
          <a:bodyPr lIns="91288" tIns="45642" rIns="91288" bIns="45642" anchor="b"/>
          <a:lstStyle>
            <a:lvl1pPr marL="0" indent="0">
              <a:buNone/>
              <a:defRPr sz="2000"/>
            </a:lvl1pPr>
            <a:lvl2pPr marL="456397" indent="0">
              <a:buNone/>
              <a:defRPr sz="1800"/>
            </a:lvl2pPr>
            <a:lvl3pPr marL="912796" indent="0">
              <a:buNone/>
              <a:defRPr sz="1600"/>
            </a:lvl3pPr>
            <a:lvl4pPr marL="1369196" indent="0">
              <a:buNone/>
              <a:defRPr sz="1400"/>
            </a:lvl4pPr>
            <a:lvl5pPr marL="1825593" indent="0">
              <a:buNone/>
              <a:defRPr sz="1400"/>
            </a:lvl5pPr>
            <a:lvl6pPr marL="2281995" indent="0">
              <a:buNone/>
              <a:defRPr sz="1400"/>
            </a:lvl6pPr>
            <a:lvl7pPr marL="2738393" indent="0">
              <a:buNone/>
              <a:defRPr sz="1400"/>
            </a:lvl7pPr>
            <a:lvl8pPr marL="3194791" indent="0">
              <a:buNone/>
              <a:defRPr sz="1400"/>
            </a:lvl8pPr>
            <a:lvl9pPr marL="3651189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690418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238" y="311150"/>
            <a:ext cx="9051925" cy="12954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3238" y="1739900"/>
            <a:ext cx="4443412" cy="725488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3238" y="2465388"/>
            <a:ext cx="4443412" cy="4478337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10163" y="1739900"/>
            <a:ext cx="4445000" cy="725488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10163" y="2465388"/>
            <a:ext cx="4445000" cy="4478337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254" y="311150"/>
            <a:ext cx="9051925" cy="1295400"/>
          </a:xfrm>
          <a:prstGeom prst="rect">
            <a:avLst/>
          </a:prstGeom>
        </p:spPr>
        <p:txBody>
          <a:bodyPr lIns="91288" tIns="45642" rIns="91288" bIns="45642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03238" y="1812929"/>
            <a:ext cx="4449762" cy="5130799"/>
          </a:xfrm>
          <a:prstGeom prst="rect">
            <a:avLst/>
          </a:prstGeom>
        </p:spPr>
        <p:txBody>
          <a:bodyPr lIns="91288" tIns="45642" rIns="91288" bIns="45642"/>
          <a:lstStyle>
            <a:lvl1pPr>
              <a:defRPr sz="2800"/>
            </a:lvl1pPr>
            <a:lvl2pPr>
              <a:defRPr sz="25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05416" y="1812929"/>
            <a:ext cx="4449763" cy="5130799"/>
          </a:xfrm>
          <a:prstGeom prst="rect">
            <a:avLst/>
          </a:prstGeom>
        </p:spPr>
        <p:txBody>
          <a:bodyPr lIns="91288" tIns="45642" rIns="91288" bIns="45642"/>
          <a:lstStyle>
            <a:lvl1pPr>
              <a:defRPr sz="2800"/>
            </a:lvl1pPr>
            <a:lvl2pPr>
              <a:defRPr sz="25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1473243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254" y="311150"/>
            <a:ext cx="9051925" cy="1295400"/>
          </a:xfrm>
          <a:prstGeom prst="rect">
            <a:avLst/>
          </a:prstGeom>
        </p:spPr>
        <p:txBody>
          <a:bodyPr lIns="91288" tIns="45642" rIns="91288" bIns="45642"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3238" y="1739900"/>
            <a:ext cx="4443412" cy="725487"/>
          </a:xfrm>
          <a:prstGeom prst="rect">
            <a:avLst/>
          </a:prstGeom>
        </p:spPr>
        <p:txBody>
          <a:bodyPr lIns="91288" tIns="45642" rIns="91288" bIns="45642" anchor="b"/>
          <a:lstStyle>
            <a:lvl1pPr marL="0" indent="0">
              <a:buNone/>
              <a:defRPr sz="2500" b="1"/>
            </a:lvl1pPr>
            <a:lvl2pPr marL="456397" indent="0">
              <a:buNone/>
              <a:defRPr sz="2000" b="1"/>
            </a:lvl2pPr>
            <a:lvl3pPr marL="912796" indent="0">
              <a:buNone/>
              <a:defRPr sz="1800" b="1"/>
            </a:lvl3pPr>
            <a:lvl4pPr marL="1369196" indent="0">
              <a:buNone/>
              <a:defRPr sz="1600" b="1"/>
            </a:lvl4pPr>
            <a:lvl5pPr marL="1825593" indent="0">
              <a:buNone/>
              <a:defRPr sz="1600" b="1"/>
            </a:lvl5pPr>
            <a:lvl6pPr marL="2281995" indent="0">
              <a:buNone/>
              <a:defRPr sz="1600" b="1"/>
            </a:lvl6pPr>
            <a:lvl7pPr marL="2738393" indent="0">
              <a:buNone/>
              <a:defRPr sz="1600" b="1"/>
            </a:lvl7pPr>
            <a:lvl8pPr marL="3194791" indent="0">
              <a:buNone/>
              <a:defRPr sz="1600" b="1"/>
            </a:lvl8pPr>
            <a:lvl9pPr marL="3651189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3238" y="2465390"/>
            <a:ext cx="4443412" cy="4478337"/>
          </a:xfrm>
          <a:prstGeom prst="rect">
            <a:avLst/>
          </a:prstGeom>
        </p:spPr>
        <p:txBody>
          <a:bodyPr lIns="91288" tIns="45642" rIns="91288" bIns="45642"/>
          <a:lstStyle>
            <a:lvl1pPr>
              <a:defRPr sz="25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10167" y="1739900"/>
            <a:ext cx="4445000" cy="725487"/>
          </a:xfrm>
          <a:prstGeom prst="rect">
            <a:avLst/>
          </a:prstGeom>
        </p:spPr>
        <p:txBody>
          <a:bodyPr lIns="91288" tIns="45642" rIns="91288" bIns="45642" anchor="b"/>
          <a:lstStyle>
            <a:lvl1pPr marL="0" indent="0">
              <a:buNone/>
              <a:defRPr sz="2500" b="1"/>
            </a:lvl1pPr>
            <a:lvl2pPr marL="456397" indent="0">
              <a:buNone/>
              <a:defRPr sz="2000" b="1"/>
            </a:lvl2pPr>
            <a:lvl3pPr marL="912796" indent="0">
              <a:buNone/>
              <a:defRPr sz="1800" b="1"/>
            </a:lvl3pPr>
            <a:lvl4pPr marL="1369196" indent="0">
              <a:buNone/>
              <a:defRPr sz="1600" b="1"/>
            </a:lvl4pPr>
            <a:lvl5pPr marL="1825593" indent="0">
              <a:buNone/>
              <a:defRPr sz="1600" b="1"/>
            </a:lvl5pPr>
            <a:lvl6pPr marL="2281995" indent="0">
              <a:buNone/>
              <a:defRPr sz="1600" b="1"/>
            </a:lvl6pPr>
            <a:lvl7pPr marL="2738393" indent="0">
              <a:buNone/>
              <a:defRPr sz="1600" b="1"/>
            </a:lvl7pPr>
            <a:lvl8pPr marL="3194791" indent="0">
              <a:buNone/>
              <a:defRPr sz="1600" b="1"/>
            </a:lvl8pPr>
            <a:lvl9pPr marL="3651189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10167" y="2465390"/>
            <a:ext cx="4445000" cy="4478337"/>
          </a:xfrm>
          <a:prstGeom prst="rect">
            <a:avLst/>
          </a:prstGeom>
        </p:spPr>
        <p:txBody>
          <a:bodyPr lIns="91288" tIns="45642" rIns="91288" bIns="45642"/>
          <a:lstStyle>
            <a:lvl1pPr>
              <a:defRPr sz="25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7917218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254" y="311150"/>
            <a:ext cx="9051925" cy="1295400"/>
          </a:xfrm>
          <a:prstGeom prst="rect">
            <a:avLst/>
          </a:prstGeom>
        </p:spPr>
        <p:txBody>
          <a:bodyPr lIns="91288" tIns="45642" rIns="91288" bIns="45642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749217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9334694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245" y="309563"/>
            <a:ext cx="3308350" cy="1317625"/>
          </a:xfrm>
          <a:prstGeom prst="rect">
            <a:avLst/>
          </a:prstGeom>
        </p:spPr>
        <p:txBody>
          <a:bodyPr lIns="91288" tIns="45642" rIns="91288" bIns="45642"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32238" y="309563"/>
            <a:ext cx="5622925" cy="6634162"/>
          </a:xfrm>
          <a:prstGeom prst="rect">
            <a:avLst/>
          </a:prstGeom>
        </p:spPr>
        <p:txBody>
          <a:bodyPr lIns="91288" tIns="45642" rIns="91288" bIns="45642"/>
          <a:lstStyle>
            <a:lvl1pPr>
              <a:defRPr sz="3200"/>
            </a:lvl1pPr>
            <a:lvl2pPr>
              <a:defRPr sz="2800"/>
            </a:lvl2pPr>
            <a:lvl3pPr>
              <a:defRPr sz="25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3245" y="1627189"/>
            <a:ext cx="3308350" cy="5316537"/>
          </a:xfrm>
          <a:prstGeom prst="rect">
            <a:avLst/>
          </a:prstGeom>
        </p:spPr>
        <p:txBody>
          <a:bodyPr lIns="91288" tIns="45642" rIns="91288" bIns="45642"/>
          <a:lstStyle>
            <a:lvl1pPr marL="0" indent="0">
              <a:buNone/>
              <a:defRPr sz="1400"/>
            </a:lvl1pPr>
            <a:lvl2pPr marL="456397" indent="0">
              <a:buNone/>
              <a:defRPr sz="1200"/>
            </a:lvl2pPr>
            <a:lvl3pPr marL="912796" indent="0">
              <a:buNone/>
              <a:defRPr sz="1000"/>
            </a:lvl3pPr>
            <a:lvl4pPr marL="1369196" indent="0">
              <a:buNone/>
              <a:defRPr sz="900"/>
            </a:lvl4pPr>
            <a:lvl5pPr marL="1825593" indent="0">
              <a:buNone/>
              <a:defRPr sz="900"/>
            </a:lvl5pPr>
            <a:lvl6pPr marL="2281995" indent="0">
              <a:buNone/>
              <a:defRPr sz="900"/>
            </a:lvl6pPr>
            <a:lvl7pPr marL="2738393" indent="0">
              <a:buNone/>
              <a:defRPr sz="900"/>
            </a:lvl7pPr>
            <a:lvl8pPr marL="3194791" indent="0">
              <a:buNone/>
              <a:defRPr sz="900"/>
            </a:lvl8pPr>
            <a:lvl9pPr marL="3651189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0860652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1691" y="5440380"/>
            <a:ext cx="6035675" cy="642937"/>
          </a:xfrm>
          <a:prstGeom prst="rect">
            <a:avLst/>
          </a:prstGeom>
        </p:spPr>
        <p:txBody>
          <a:bodyPr lIns="91288" tIns="45642" rIns="91288" bIns="45642"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971691" y="693738"/>
            <a:ext cx="6035675" cy="4664075"/>
          </a:xfrm>
          <a:prstGeom prst="rect">
            <a:avLst/>
          </a:prstGeom>
        </p:spPr>
        <p:txBody>
          <a:bodyPr lIns="91288" tIns="45642" rIns="91288" bIns="45642"/>
          <a:lstStyle>
            <a:lvl1pPr marL="0" indent="0">
              <a:buNone/>
              <a:defRPr sz="3200"/>
            </a:lvl1pPr>
            <a:lvl2pPr marL="456397" indent="0">
              <a:buNone/>
              <a:defRPr sz="2800"/>
            </a:lvl2pPr>
            <a:lvl3pPr marL="912796" indent="0">
              <a:buNone/>
              <a:defRPr sz="2500"/>
            </a:lvl3pPr>
            <a:lvl4pPr marL="1369196" indent="0">
              <a:buNone/>
              <a:defRPr sz="2000"/>
            </a:lvl4pPr>
            <a:lvl5pPr marL="1825593" indent="0">
              <a:buNone/>
              <a:defRPr sz="2000"/>
            </a:lvl5pPr>
            <a:lvl6pPr marL="2281995" indent="0">
              <a:buNone/>
              <a:defRPr sz="2000"/>
            </a:lvl6pPr>
            <a:lvl7pPr marL="2738393" indent="0">
              <a:buNone/>
              <a:defRPr sz="2000"/>
            </a:lvl7pPr>
            <a:lvl8pPr marL="3194791" indent="0">
              <a:buNone/>
              <a:defRPr sz="2000"/>
            </a:lvl8pPr>
            <a:lvl9pPr marL="3651189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71691" y="6083300"/>
            <a:ext cx="6035675" cy="911225"/>
          </a:xfrm>
          <a:prstGeom prst="rect">
            <a:avLst/>
          </a:prstGeom>
        </p:spPr>
        <p:txBody>
          <a:bodyPr lIns="91288" tIns="45642" rIns="91288" bIns="45642"/>
          <a:lstStyle>
            <a:lvl1pPr marL="0" indent="0">
              <a:buNone/>
              <a:defRPr sz="1400"/>
            </a:lvl1pPr>
            <a:lvl2pPr marL="456397" indent="0">
              <a:buNone/>
              <a:defRPr sz="1200"/>
            </a:lvl2pPr>
            <a:lvl3pPr marL="912796" indent="0">
              <a:buNone/>
              <a:defRPr sz="1000"/>
            </a:lvl3pPr>
            <a:lvl4pPr marL="1369196" indent="0">
              <a:buNone/>
              <a:defRPr sz="900"/>
            </a:lvl4pPr>
            <a:lvl5pPr marL="1825593" indent="0">
              <a:buNone/>
              <a:defRPr sz="900"/>
            </a:lvl5pPr>
            <a:lvl6pPr marL="2281995" indent="0">
              <a:buNone/>
              <a:defRPr sz="900"/>
            </a:lvl6pPr>
            <a:lvl7pPr marL="2738393" indent="0">
              <a:buNone/>
              <a:defRPr sz="900"/>
            </a:lvl7pPr>
            <a:lvl8pPr marL="3194791" indent="0">
              <a:buNone/>
              <a:defRPr sz="900"/>
            </a:lvl8pPr>
            <a:lvl9pPr marL="3651189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44911501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254" y="311150"/>
            <a:ext cx="9051925" cy="1295400"/>
          </a:xfrm>
          <a:prstGeom prst="rect">
            <a:avLst/>
          </a:prstGeom>
        </p:spPr>
        <p:txBody>
          <a:bodyPr lIns="91288" tIns="45642" rIns="91288" bIns="45642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03254" y="1812929"/>
            <a:ext cx="9051925" cy="5130799"/>
          </a:xfrm>
          <a:prstGeom prst="rect">
            <a:avLst/>
          </a:prstGeom>
        </p:spPr>
        <p:txBody>
          <a:bodyPr vert="eaVert" lIns="91288" tIns="45642" rIns="91288" bIns="45642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9748704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292990" y="311151"/>
            <a:ext cx="2262189" cy="6632575"/>
          </a:xfrm>
          <a:prstGeom prst="rect">
            <a:avLst/>
          </a:prstGeom>
        </p:spPr>
        <p:txBody>
          <a:bodyPr vert="eaVert" lIns="91288" tIns="45642" rIns="91288" bIns="45642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03254" y="311151"/>
            <a:ext cx="6637337" cy="6632575"/>
          </a:xfrm>
          <a:prstGeom prst="rect">
            <a:avLst/>
          </a:prstGeom>
        </p:spPr>
        <p:txBody>
          <a:bodyPr vert="eaVert" lIns="91288" tIns="45642" rIns="91288" bIns="45642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078015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54380" y="2414482"/>
            <a:ext cx="8549640" cy="1666028"/>
          </a:xfrm>
          <a:prstGeom prst="rect">
            <a:avLst/>
          </a:prstGeom>
        </p:spPr>
        <p:txBody>
          <a:bodyPr lIns="101882" tIns="50941" rIns="101882" bIns="50941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8760" y="4404360"/>
            <a:ext cx="7040880" cy="1986280"/>
          </a:xfrm>
          <a:prstGeom prst="rect">
            <a:avLst/>
          </a:prstGeom>
        </p:spPr>
        <p:txBody>
          <a:bodyPr lIns="101882" tIns="50941" rIns="101882" bIns="50941"/>
          <a:lstStyle>
            <a:lvl1pPr marL="0" indent="0" algn="ctr">
              <a:buNone/>
              <a:defRPr/>
            </a:lvl1pPr>
            <a:lvl2pPr marL="509412" indent="0" algn="ctr">
              <a:buNone/>
              <a:defRPr/>
            </a:lvl2pPr>
            <a:lvl3pPr marL="1018824" indent="0" algn="ctr">
              <a:buNone/>
              <a:defRPr/>
            </a:lvl3pPr>
            <a:lvl4pPr marL="1528237" indent="0" algn="ctr">
              <a:buNone/>
              <a:defRPr/>
            </a:lvl4pPr>
            <a:lvl5pPr marL="2037649" indent="0" algn="ctr">
              <a:buNone/>
              <a:defRPr/>
            </a:lvl5pPr>
            <a:lvl6pPr marL="2547061" indent="0" algn="ctr">
              <a:buNone/>
              <a:defRPr/>
            </a:lvl6pPr>
            <a:lvl7pPr marL="3056473" indent="0" algn="ctr">
              <a:buNone/>
              <a:defRPr/>
            </a:lvl7pPr>
            <a:lvl8pPr marL="3565886" indent="0" algn="ctr">
              <a:buNone/>
              <a:defRPr/>
            </a:lvl8pPr>
            <a:lvl9pPr marL="4075298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000000"/>
                </a:solidFill>
              </a:rPr>
              <a:t>AE14A-03  AGU, Dec 2010</a:t>
            </a:r>
          </a:p>
        </p:txBody>
      </p:sp>
    </p:spTree>
    <p:extLst>
      <p:ext uri="{BB962C8B-B14F-4D97-AF65-F5344CB8AC3E}">
        <p14:creationId xmlns:p14="http://schemas.microsoft.com/office/powerpoint/2010/main" val="1492474298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311256"/>
            <a:ext cx="9052560" cy="1295400"/>
          </a:xfrm>
          <a:prstGeom prst="rect">
            <a:avLst/>
          </a:prstGeom>
        </p:spPr>
        <p:txBody>
          <a:bodyPr lIns="101882" tIns="50941" rIns="101882" bIns="50941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2920" y="1813560"/>
            <a:ext cx="9052560" cy="5129425"/>
          </a:xfrm>
          <a:prstGeom prst="rect">
            <a:avLst/>
          </a:prstGeom>
        </p:spPr>
        <p:txBody>
          <a:bodyPr lIns="101882" tIns="50941" rIns="101882" bIns="50941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000000"/>
                </a:solidFill>
              </a:rPr>
              <a:t>AE14A-03  AGU, Dec 2010</a:t>
            </a:r>
          </a:p>
        </p:txBody>
      </p:sp>
    </p:spTree>
    <p:extLst>
      <p:ext uri="{BB962C8B-B14F-4D97-AF65-F5344CB8AC3E}">
        <p14:creationId xmlns:p14="http://schemas.microsoft.com/office/powerpoint/2010/main" val="40041546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238" y="311150"/>
            <a:ext cx="9051925" cy="12954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4544" y="4994487"/>
            <a:ext cx="8549640" cy="1543685"/>
          </a:xfrm>
          <a:prstGeom prst="rect">
            <a:avLst/>
          </a:prstGeom>
        </p:spPr>
        <p:txBody>
          <a:bodyPr lIns="101882" tIns="50941" rIns="101882" bIns="50941" anchor="t"/>
          <a:lstStyle>
            <a:lvl1pPr algn="l">
              <a:defRPr sz="45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94544" y="3294275"/>
            <a:ext cx="8549640" cy="1700212"/>
          </a:xfrm>
          <a:prstGeom prst="rect">
            <a:avLst/>
          </a:prstGeom>
        </p:spPr>
        <p:txBody>
          <a:bodyPr lIns="101882" tIns="50941" rIns="101882" bIns="50941" anchor="b"/>
          <a:lstStyle>
            <a:lvl1pPr marL="0" indent="0">
              <a:buNone/>
              <a:defRPr sz="2200"/>
            </a:lvl1pPr>
            <a:lvl2pPr marL="509412" indent="0">
              <a:buNone/>
              <a:defRPr sz="2000"/>
            </a:lvl2pPr>
            <a:lvl3pPr marL="1018824" indent="0">
              <a:buNone/>
              <a:defRPr sz="1800"/>
            </a:lvl3pPr>
            <a:lvl4pPr marL="1528237" indent="0">
              <a:buNone/>
              <a:defRPr sz="1600"/>
            </a:lvl4pPr>
            <a:lvl5pPr marL="2037649" indent="0">
              <a:buNone/>
              <a:defRPr sz="1600"/>
            </a:lvl5pPr>
            <a:lvl6pPr marL="2547061" indent="0">
              <a:buNone/>
              <a:defRPr sz="1600"/>
            </a:lvl6pPr>
            <a:lvl7pPr marL="3056473" indent="0">
              <a:buNone/>
              <a:defRPr sz="1600"/>
            </a:lvl7pPr>
            <a:lvl8pPr marL="3565886" indent="0">
              <a:buNone/>
              <a:defRPr sz="1600"/>
            </a:lvl8pPr>
            <a:lvl9pPr marL="4075298" indent="0">
              <a:buNone/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000000"/>
                </a:solidFill>
              </a:rPr>
              <a:t>AE14A-03  AGU, Dec 2010</a:t>
            </a:r>
          </a:p>
        </p:txBody>
      </p:sp>
    </p:spTree>
    <p:extLst>
      <p:ext uri="{BB962C8B-B14F-4D97-AF65-F5344CB8AC3E}">
        <p14:creationId xmlns:p14="http://schemas.microsoft.com/office/powerpoint/2010/main" val="3859417294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311256"/>
            <a:ext cx="9052560" cy="1295400"/>
          </a:xfrm>
          <a:prstGeom prst="rect">
            <a:avLst/>
          </a:prstGeom>
        </p:spPr>
        <p:txBody>
          <a:bodyPr lIns="101882" tIns="50941" rIns="101882" bIns="50941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02920" y="1813560"/>
            <a:ext cx="4442460" cy="5129425"/>
          </a:xfrm>
          <a:prstGeom prst="rect">
            <a:avLst/>
          </a:prstGeom>
        </p:spPr>
        <p:txBody>
          <a:bodyPr lIns="101882" tIns="50941" rIns="101882" bIns="50941"/>
          <a:lstStyle>
            <a:lvl1pPr>
              <a:defRPr sz="3100"/>
            </a:lvl1pPr>
            <a:lvl2pPr>
              <a:defRPr sz="27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13020" y="1813560"/>
            <a:ext cx="4442460" cy="5129425"/>
          </a:xfrm>
          <a:prstGeom prst="rect">
            <a:avLst/>
          </a:prstGeom>
        </p:spPr>
        <p:txBody>
          <a:bodyPr lIns="101882" tIns="50941" rIns="101882" bIns="50941"/>
          <a:lstStyle>
            <a:lvl1pPr>
              <a:defRPr sz="3100"/>
            </a:lvl1pPr>
            <a:lvl2pPr>
              <a:defRPr sz="27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000000"/>
                </a:solidFill>
              </a:rPr>
              <a:t>AE14A-03  AGU, Dec 2010</a:t>
            </a:r>
          </a:p>
        </p:txBody>
      </p:sp>
    </p:spTree>
    <p:extLst>
      <p:ext uri="{BB962C8B-B14F-4D97-AF65-F5344CB8AC3E}">
        <p14:creationId xmlns:p14="http://schemas.microsoft.com/office/powerpoint/2010/main" val="2444887078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311256"/>
            <a:ext cx="9052560" cy="1295400"/>
          </a:xfrm>
          <a:prstGeom prst="rect">
            <a:avLst/>
          </a:prstGeom>
        </p:spPr>
        <p:txBody>
          <a:bodyPr lIns="101882" tIns="50941" rIns="101882" bIns="50941"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2920" y="1739795"/>
            <a:ext cx="4444207" cy="725064"/>
          </a:xfrm>
          <a:prstGeom prst="rect">
            <a:avLst/>
          </a:prstGeom>
        </p:spPr>
        <p:txBody>
          <a:bodyPr lIns="101882" tIns="50941" rIns="101882" bIns="50941" anchor="b"/>
          <a:lstStyle>
            <a:lvl1pPr marL="0" indent="0">
              <a:buNone/>
              <a:defRPr sz="2700" b="1"/>
            </a:lvl1pPr>
            <a:lvl2pPr marL="509412" indent="0">
              <a:buNone/>
              <a:defRPr sz="2200" b="1"/>
            </a:lvl2pPr>
            <a:lvl3pPr marL="1018824" indent="0">
              <a:buNone/>
              <a:defRPr sz="2000" b="1"/>
            </a:lvl3pPr>
            <a:lvl4pPr marL="1528237" indent="0">
              <a:buNone/>
              <a:defRPr sz="1800" b="1"/>
            </a:lvl4pPr>
            <a:lvl5pPr marL="2037649" indent="0">
              <a:buNone/>
              <a:defRPr sz="1800" b="1"/>
            </a:lvl5pPr>
            <a:lvl6pPr marL="2547061" indent="0">
              <a:buNone/>
              <a:defRPr sz="1800" b="1"/>
            </a:lvl6pPr>
            <a:lvl7pPr marL="3056473" indent="0">
              <a:buNone/>
              <a:defRPr sz="1800" b="1"/>
            </a:lvl7pPr>
            <a:lvl8pPr marL="3565886" indent="0">
              <a:buNone/>
              <a:defRPr sz="1800" b="1"/>
            </a:lvl8pPr>
            <a:lvl9pPr marL="4075298" indent="0">
              <a:buNone/>
              <a:defRPr sz="18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2920" y="2464859"/>
            <a:ext cx="4444207" cy="4478126"/>
          </a:xfrm>
          <a:prstGeom prst="rect">
            <a:avLst/>
          </a:prstGeom>
        </p:spPr>
        <p:txBody>
          <a:bodyPr lIns="101882" tIns="50941" rIns="101882" bIns="50941"/>
          <a:lstStyle>
            <a:lvl1pPr>
              <a:defRPr sz="27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09528" y="1739795"/>
            <a:ext cx="4445953" cy="725064"/>
          </a:xfrm>
          <a:prstGeom prst="rect">
            <a:avLst/>
          </a:prstGeom>
        </p:spPr>
        <p:txBody>
          <a:bodyPr lIns="101882" tIns="50941" rIns="101882" bIns="50941" anchor="b"/>
          <a:lstStyle>
            <a:lvl1pPr marL="0" indent="0">
              <a:buNone/>
              <a:defRPr sz="2700" b="1"/>
            </a:lvl1pPr>
            <a:lvl2pPr marL="509412" indent="0">
              <a:buNone/>
              <a:defRPr sz="2200" b="1"/>
            </a:lvl2pPr>
            <a:lvl3pPr marL="1018824" indent="0">
              <a:buNone/>
              <a:defRPr sz="2000" b="1"/>
            </a:lvl3pPr>
            <a:lvl4pPr marL="1528237" indent="0">
              <a:buNone/>
              <a:defRPr sz="1800" b="1"/>
            </a:lvl4pPr>
            <a:lvl5pPr marL="2037649" indent="0">
              <a:buNone/>
              <a:defRPr sz="1800" b="1"/>
            </a:lvl5pPr>
            <a:lvl6pPr marL="2547061" indent="0">
              <a:buNone/>
              <a:defRPr sz="1800" b="1"/>
            </a:lvl6pPr>
            <a:lvl7pPr marL="3056473" indent="0">
              <a:buNone/>
              <a:defRPr sz="1800" b="1"/>
            </a:lvl7pPr>
            <a:lvl8pPr marL="3565886" indent="0">
              <a:buNone/>
              <a:defRPr sz="1800" b="1"/>
            </a:lvl8pPr>
            <a:lvl9pPr marL="4075298" indent="0">
              <a:buNone/>
              <a:defRPr sz="18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09528" y="2464859"/>
            <a:ext cx="4445953" cy="4478126"/>
          </a:xfrm>
          <a:prstGeom prst="rect">
            <a:avLst/>
          </a:prstGeom>
        </p:spPr>
        <p:txBody>
          <a:bodyPr lIns="101882" tIns="50941" rIns="101882" bIns="50941"/>
          <a:lstStyle>
            <a:lvl1pPr>
              <a:defRPr sz="27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000000"/>
                </a:solidFill>
              </a:rPr>
              <a:t>AE14A-03  AGU, Dec 2010</a:t>
            </a:r>
          </a:p>
        </p:txBody>
      </p:sp>
    </p:spTree>
    <p:extLst>
      <p:ext uri="{BB962C8B-B14F-4D97-AF65-F5344CB8AC3E}">
        <p14:creationId xmlns:p14="http://schemas.microsoft.com/office/powerpoint/2010/main" val="3263897998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311256"/>
            <a:ext cx="9052560" cy="1295400"/>
          </a:xfrm>
          <a:prstGeom prst="rect">
            <a:avLst/>
          </a:prstGeom>
        </p:spPr>
        <p:txBody>
          <a:bodyPr lIns="101882" tIns="50941" rIns="101882" bIns="50941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000000"/>
                </a:solidFill>
              </a:rPr>
              <a:t>AE14A-03  AGU, Dec 2010</a:t>
            </a:r>
          </a:p>
        </p:txBody>
      </p:sp>
    </p:spTree>
    <p:extLst>
      <p:ext uri="{BB962C8B-B14F-4D97-AF65-F5344CB8AC3E}">
        <p14:creationId xmlns:p14="http://schemas.microsoft.com/office/powerpoint/2010/main" val="1837125293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000000"/>
                </a:solidFill>
              </a:rPr>
              <a:t>AE14A-03  AGU, Dec 2010</a:t>
            </a:r>
          </a:p>
        </p:txBody>
      </p:sp>
    </p:spTree>
    <p:extLst>
      <p:ext uri="{BB962C8B-B14F-4D97-AF65-F5344CB8AC3E}">
        <p14:creationId xmlns:p14="http://schemas.microsoft.com/office/powerpoint/2010/main" val="260159441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1" y="309457"/>
            <a:ext cx="3309144" cy="1316990"/>
          </a:xfrm>
          <a:prstGeom prst="rect">
            <a:avLst/>
          </a:prstGeom>
        </p:spPr>
        <p:txBody>
          <a:bodyPr lIns="101882" tIns="50941" rIns="101882" bIns="50941" anchor="b"/>
          <a:lstStyle>
            <a:lvl1pPr algn="l">
              <a:defRPr sz="22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32555" y="309457"/>
            <a:ext cx="5622925" cy="6633528"/>
          </a:xfrm>
          <a:prstGeom prst="rect">
            <a:avLst/>
          </a:prstGeom>
        </p:spPr>
        <p:txBody>
          <a:bodyPr lIns="101882" tIns="50941" rIns="101882" bIns="50941"/>
          <a:lstStyle>
            <a:lvl1pPr>
              <a:defRPr sz="3600"/>
            </a:lvl1pPr>
            <a:lvl2pPr>
              <a:defRPr sz="3100"/>
            </a:lvl2pPr>
            <a:lvl3pPr>
              <a:defRPr sz="27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2921" y="1626447"/>
            <a:ext cx="3309144" cy="5316538"/>
          </a:xfrm>
          <a:prstGeom prst="rect">
            <a:avLst/>
          </a:prstGeom>
        </p:spPr>
        <p:txBody>
          <a:bodyPr lIns="101882" tIns="50941" rIns="101882" bIns="50941"/>
          <a:lstStyle>
            <a:lvl1pPr marL="0" indent="0">
              <a:buNone/>
              <a:defRPr sz="1600"/>
            </a:lvl1pPr>
            <a:lvl2pPr marL="509412" indent="0">
              <a:buNone/>
              <a:defRPr sz="1300"/>
            </a:lvl2pPr>
            <a:lvl3pPr marL="1018824" indent="0">
              <a:buNone/>
              <a:defRPr sz="1100"/>
            </a:lvl3pPr>
            <a:lvl4pPr marL="1528237" indent="0">
              <a:buNone/>
              <a:defRPr sz="1000"/>
            </a:lvl4pPr>
            <a:lvl5pPr marL="2037649" indent="0">
              <a:buNone/>
              <a:defRPr sz="1000"/>
            </a:lvl5pPr>
            <a:lvl6pPr marL="2547061" indent="0">
              <a:buNone/>
              <a:defRPr sz="1000"/>
            </a:lvl6pPr>
            <a:lvl7pPr marL="3056473" indent="0">
              <a:buNone/>
              <a:defRPr sz="1000"/>
            </a:lvl7pPr>
            <a:lvl8pPr marL="3565886" indent="0">
              <a:buNone/>
              <a:defRPr sz="1000"/>
            </a:lvl8pPr>
            <a:lvl9pPr marL="4075298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000000"/>
                </a:solidFill>
              </a:rPr>
              <a:t>AE14A-03  AGU, Dec 2010</a:t>
            </a:r>
          </a:p>
        </p:txBody>
      </p:sp>
    </p:spTree>
    <p:extLst>
      <p:ext uri="{BB962C8B-B14F-4D97-AF65-F5344CB8AC3E}">
        <p14:creationId xmlns:p14="http://schemas.microsoft.com/office/powerpoint/2010/main" val="1970409461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1517" y="5440680"/>
            <a:ext cx="6035040" cy="642303"/>
          </a:xfrm>
          <a:prstGeom prst="rect">
            <a:avLst/>
          </a:prstGeom>
        </p:spPr>
        <p:txBody>
          <a:bodyPr lIns="101882" tIns="50941" rIns="101882" bIns="50941" anchor="b"/>
          <a:lstStyle>
            <a:lvl1pPr algn="l">
              <a:defRPr sz="22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971517" y="694478"/>
            <a:ext cx="6035040" cy="4663440"/>
          </a:xfrm>
          <a:prstGeom prst="rect">
            <a:avLst/>
          </a:prstGeom>
        </p:spPr>
        <p:txBody>
          <a:bodyPr lIns="101882" tIns="50941" rIns="101882" bIns="50941"/>
          <a:lstStyle>
            <a:lvl1pPr marL="0" indent="0">
              <a:buNone/>
              <a:defRPr sz="3600"/>
            </a:lvl1pPr>
            <a:lvl2pPr marL="509412" indent="0">
              <a:buNone/>
              <a:defRPr sz="3100"/>
            </a:lvl2pPr>
            <a:lvl3pPr marL="1018824" indent="0">
              <a:buNone/>
              <a:defRPr sz="2700"/>
            </a:lvl3pPr>
            <a:lvl4pPr marL="1528237" indent="0">
              <a:buNone/>
              <a:defRPr sz="2200"/>
            </a:lvl4pPr>
            <a:lvl5pPr marL="2037649" indent="0">
              <a:buNone/>
              <a:defRPr sz="2200"/>
            </a:lvl5pPr>
            <a:lvl6pPr marL="2547061" indent="0">
              <a:buNone/>
              <a:defRPr sz="2200"/>
            </a:lvl6pPr>
            <a:lvl7pPr marL="3056473" indent="0">
              <a:buNone/>
              <a:defRPr sz="2200"/>
            </a:lvl7pPr>
            <a:lvl8pPr marL="3565886" indent="0">
              <a:buNone/>
              <a:defRPr sz="2200"/>
            </a:lvl8pPr>
            <a:lvl9pPr marL="4075298" indent="0">
              <a:buNone/>
              <a:defRPr sz="22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71517" y="6082983"/>
            <a:ext cx="6035040" cy="912177"/>
          </a:xfrm>
          <a:prstGeom prst="rect">
            <a:avLst/>
          </a:prstGeom>
        </p:spPr>
        <p:txBody>
          <a:bodyPr lIns="101882" tIns="50941" rIns="101882" bIns="50941"/>
          <a:lstStyle>
            <a:lvl1pPr marL="0" indent="0">
              <a:buNone/>
              <a:defRPr sz="1600"/>
            </a:lvl1pPr>
            <a:lvl2pPr marL="509412" indent="0">
              <a:buNone/>
              <a:defRPr sz="1300"/>
            </a:lvl2pPr>
            <a:lvl3pPr marL="1018824" indent="0">
              <a:buNone/>
              <a:defRPr sz="1100"/>
            </a:lvl3pPr>
            <a:lvl4pPr marL="1528237" indent="0">
              <a:buNone/>
              <a:defRPr sz="1000"/>
            </a:lvl4pPr>
            <a:lvl5pPr marL="2037649" indent="0">
              <a:buNone/>
              <a:defRPr sz="1000"/>
            </a:lvl5pPr>
            <a:lvl6pPr marL="2547061" indent="0">
              <a:buNone/>
              <a:defRPr sz="1000"/>
            </a:lvl6pPr>
            <a:lvl7pPr marL="3056473" indent="0">
              <a:buNone/>
              <a:defRPr sz="1000"/>
            </a:lvl7pPr>
            <a:lvl8pPr marL="3565886" indent="0">
              <a:buNone/>
              <a:defRPr sz="1000"/>
            </a:lvl8pPr>
            <a:lvl9pPr marL="4075298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000000"/>
                </a:solidFill>
              </a:rPr>
              <a:t>AE14A-03  AGU, Dec 2010</a:t>
            </a:r>
          </a:p>
        </p:txBody>
      </p:sp>
    </p:spTree>
    <p:extLst>
      <p:ext uri="{BB962C8B-B14F-4D97-AF65-F5344CB8AC3E}">
        <p14:creationId xmlns:p14="http://schemas.microsoft.com/office/powerpoint/2010/main" val="3019854236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311256"/>
            <a:ext cx="9052560" cy="1295400"/>
          </a:xfrm>
          <a:prstGeom prst="rect">
            <a:avLst/>
          </a:prstGeom>
        </p:spPr>
        <p:txBody>
          <a:bodyPr lIns="101882" tIns="50941" rIns="101882" bIns="50941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02920" y="1813560"/>
            <a:ext cx="9052560" cy="5129425"/>
          </a:xfrm>
          <a:prstGeom prst="rect">
            <a:avLst/>
          </a:prstGeom>
        </p:spPr>
        <p:txBody>
          <a:bodyPr vert="eaVert" lIns="101882" tIns="50941" rIns="101882" bIns="50941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000000"/>
                </a:solidFill>
              </a:rPr>
              <a:t>AE14A-03  AGU, Dec 2010</a:t>
            </a:r>
          </a:p>
        </p:txBody>
      </p:sp>
    </p:spTree>
    <p:extLst>
      <p:ext uri="{BB962C8B-B14F-4D97-AF65-F5344CB8AC3E}">
        <p14:creationId xmlns:p14="http://schemas.microsoft.com/office/powerpoint/2010/main" val="932320852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292340" y="311257"/>
            <a:ext cx="2263140" cy="6631728"/>
          </a:xfrm>
          <a:prstGeom prst="rect">
            <a:avLst/>
          </a:prstGeom>
        </p:spPr>
        <p:txBody>
          <a:bodyPr vert="eaVert" lIns="101882" tIns="50941" rIns="101882" bIns="50941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02920" y="311257"/>
            <a:ext cx="6621780" cy="6631728"/>
          </a:xfrm>
          <a:prstGeom prst="rect">
            <a:avLst/>
          </a:prstGeom>
        </p:spPr>
        <p:txBody>
          <a:bodyPr vert="eaVert" lIns="101882" tIns="50941" rIns="101882" bIns="50941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000000"/>
                </a:solidFill>
              </a:rPr>
              <a:t>AE14A-03  AGU, Dec 2010</a:t>
            </a:r>
          </a:p>
        </p:txBody>
      </p:sp>
    </p:spTree>
    <p:extLst>
      <p:ext uri="{BB962C8B-B14F-4D97-AF65-F5344CB8AC3E}">
        <p14:creationId xmlns:p14="http://schemas.microsoft.com/office/powerpoint/2010/main" val="1494885028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311256"/>
            <a:ext cx="9052560" cy="1295400"/>
          </a:xfrm>
          <a:prstGeom prst="rect">
            <a:avLst/>
          </a:prstGeom>
        </p:spPr>
        <p:txBody>
          <a:bodyPr lIns="101882" tIns="50941" rIns="101882" bIns="50941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502920" y="1813560"/>
            <a:ext cx="4442460" cy="5129425"/>
          </a:xfrm>
          <a:prstGeom prst="rect">
            <a:avLst/>
          </a:prstGeom>
        </p:spPr>
        <p:txBody>
          <a:bodyPr lIns="101882" tIns="50941" rIns="101882" bIns="50941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13020" y="1813560"/>
            <a:ext cx="4442460" cy="5129425"/>
          </a:xfrm>
          <a:prstGeom prst="rect">
            <a:avLst/>
          </a:prstGeom>
        </p:spPr>
        <p:txBody>
          <a:bodyPr lIns="101882" tIns="50941" rIns="101882" bIns="50941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000000"/>
                </a:solidFill>
              </a:rPr>
              <a:t>AE14A-03  AGU, Dec 2010</a:t>
            </a:r>
          </a:p>
        </p:txBody>
      </p:sp>
    </p:spTree>
    <p:extLst>
      <p:ext uri="{BB962C8B-B14F-4D97-AF65-F5344CB8AC3E}">
        <p14:creationId xmlns:p14="http://schemas.microsoft.com/office/powerpoint/2010/main" val="34658756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502920" y="311257"/>
            <a:ext cx="9052560" cy="6631728"/>
          </a:xfrm>
          <a:prstGeom prst="rect">
            <a:avLst/>
          </a:prstGeom>
        </p:spPr>
        <p:txBody>
          <a:bodyPr lIns="101882" tIns="50941" rIns="101882" bIns="50941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000000"/>
                </a:solidFill>
              </a:rPr>
              <a:t>AE14A-03  AGU, Dec 2010</a:t>
            </a:r>
          </a:p>
        </p:txBody>
      </p:sp>
    </p:spTree>
    <p:extLst>
      <p:ext uri="{BB962C8B-B14F-4D97-AF65-F5344CB8AC3E}">
        <p14:creationId xmlns:p14="http://schemas.microsoft.com/office/powerpoint/2010/main" val="57044172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Tx" preserve="1">
  <p:cSld name="Title, 2 Conten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311256"/>
            <a:ext cx="9052560" cy="1295400"/>
          </a:xfrm>
          <a:prstGeom prst="rect">
            <a:avLst/>
          </a:prstGeom>
        </p:spPr>
        <p:txBody>
          <a:bodyPr lIns="101882" tIns="50941" rIns="101882" bIns="50941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502920" y="1813560"/>
            <a:ext cx="4442460" cy="2477453"/>
          </a:xfrm>
          <a:prstGeom prst="rect">
            <a:avLst/>
          </a:prstGeom>
        </p:spPr>
        <p:txBody>
          <a:bodyPr lIns="101882" tIns="50941" rIns="101882" bIns="50941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502920" y="4463733"/>
            <a:ext cx="4442460" cy="2479252"/>
          </a:xfrm>
          <a:prstGeom prst="rect">
            <a:avLst/>
          </a:prstGeom>
        </p:spPr>
        <p:txBody>
          <a:bodyPr lIns="101882" tIns="50941" rIns="101882" bIns="50941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half" idx="3"/>
          </p:nvPr>
        </p:nvSpPr>
        <p:spPr>
          <a:xfrm>
            <a:off x="5113020" y="1813560"/>
            <a:ext cx="4442460" cy="5129425"/>
          </a:xfrm>
          <a:prstGeom prst="rect">
            <a:avLst/>
          </a:prstGeom>
        </p:spPr>
        <p:txBody>
          <a:bodyPr lIns="101882" tIns="50941" rIns="101882" bIns="50941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000000"/>
                </a:solidFill>
              </a:rPr>
              <a:t>AE14A-03  AGU, Dec 2010</a:t>
            </a:r>
          </a:p>
        </p:txBody>
      </p:sp>
    </p:spTree>
    <p:extLst>
      <p:ext uri="{BB962C8B-B14F-4D97-AF65-F5344CB8AC3E}">
        <p14:creationId xmlns:p14="http://schemas.microsoft.com/office/powerpoint/2010/main" val="1891391947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 and Content ov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311256"/>
            <a:ext cx="9052560" cy="1295400"/>
          </a:xfrm>
          <a:prstGeom prst="rect">
            <a:avLst/>
          </a:prstGeom>
        </p:spPr>
        <p:txBody>
          <a:bodyPr lIns="101882" tIns="50941" rIns="101882" bIns="50941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02920" y="1813560"/>
            <a:ext cx="9052560" cy="2477453"/>
          </a:xfrm>
          <a:prstGeom prst="rect">
            <a:avLst/>
          </a:prstGeom>
        </p:spPr>
        <p:txBody>
          <a:bodyPr lIns="101882" tIns="50941" rIns="101882" bIns="50941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2920" y="4463733"/>
            <a:ext cx="9052560" cy="2479252"/>
          </a:xfrm>
          <a:prstGeom prst="rect">
            <a:avLst/>
          </a:prstGeom>
        </p:spPr>
        <p:txBody>
          <a:bodyPr lIns="101882" tIns="50941" rIns="101882" bIns="50941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000000"/>
                </a:solidFill>
              </a:rPr>
              <a:t>AE14A-03  AGU, Dec 2010</a:t>
            </a:r>
          </a:p>
        </p:txBody>
      </p:sp>
    </p:spTree>
    <p:extLst>
      <p:ext uri="{BB962C8B-B14F-4D97-AF65-F5344CB8AC3E}">
        <p14:creationId xmlns:p14="http://schemas.microsoft.com/office/powerpoint/2010/main" val="3021502951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502920" y="311256"/>
            <a:ext cx="9052560" cy="1295400"/>
          </a:xfrm>
          <a:prstGeom prst="rect">
            <a:avLst/>
          </a:prstGeom>
        </p:spPr>
        <p:txBody>
          <a:bodyPr lIns="101882" tIns="50941" rIns="101882" bIns="50941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502920" y="1813560"/>
            <a:ext cx="4442460" cy="2477453"/>
          </a:xfrm>
          <a:prstGeom prst="rect">
            <a:avLst/>
          </a:prstGeom>
        </p:spPr>
        <p:txBody>
          <a:bodyPr lIns="101882" tIns="50941" rIns="101882" bIns="50941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5113020" y="1813560"/>
            <a:ext cx="4442460" cy="2477453"/>
          </a:xfrm>
          <a:prstGeom prst="rect">
            <a:avLst/>
          </a:prstGeom>
        </p:spPr>
        <p:txBody>
          <a:bodyPr lIns="101882" tIns="50941" rIns="101882" bIns="50941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502920" y="4463733"/>
            <a:ext cx="4442460" cy="2479252"/>
          </a:xfrm>
          <a:prstGeom prst="rect">
            <a:avLst/>
          </a:prstGeom>
        </p:spPr>
        <p:txBody>
          <a:bodyPr lIns="101882" tIns="50941" rIns="101882" bIns="50941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13020" y="4463733"/>
            <a:ext cx="4442460" cy="2479252"/>
          </a:xfrm>
          <a:prstGeom prst="rect">
            <a:avLst/>
          </a:prstGeom>
        </p:spPr>
        <p:txBody>
          <a:bodyPr lIns="101882" tIns="50941" rIns="101882" bIns="50941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000000"/>
                </a:solidFill>
              </a:rPr>
              <a:t>AE14A-03  AGU, Dec 2010</a:t>
            </a:r>
          </a:p>
        </p:txBody>
      </p:sp>
    </p:spTree>
    <p:extLst>
      <p:ext uri="{BB962C8B-B14F-4D97-AF65-F5344CB8AC3E}">
        <p14:creationId xmlns:p14="http://schemas.microsoft.com/office/powerpoint/2010/main" val="1108409530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311256"/>
            <a:ext cx="9052560" cy="1295400"/>
          </a:xfrm>
          <a:prstGeom prst="rect">
            <a:avLst/>
          </a:prstGeom>
        </p:spPr>
        <p:txBody>
          <a:bodyPr lIns="101882" tIns="50941" rIns="101882" bIns="50941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502920" y="1813560"/>
            <a:ext cx="4442460" cy="5129425"/>
          </a:xfrm>
          <a:prstGeom prst="rect">
            <a:avLst/>
          </a:prstGeom>
        </p:spPr>
        <p:txBody>
          <a:bodyPr lIns="101882" tIns="50941" rIns="101882" bIns="50941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5113020" y="1813560"/>
            <a:ext cx="4442460" cy="2477453"/>
          </a:xfrm>
          <a:prstGeom prst="rect">
            <a:avLst/>
          </a:prstGeom>
        </p:spPr>
        <p:txBody>
          <a:bodyPr lIns="101882" tIns="50941" rIns="101882" bIns="50941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5113020" y="4463733"/>
            <a:ext cx="4442460" cy="2479252"/>
          </a:xfrm>
          <a:prstGeom prst="rect">
            <a:avLst/>
          </a:prstGeom>
        </p:spPr>
        <p:txBody>
          <a:bodyPr lIns="101882" tIns="50941" rIns="101882" bIns="50941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>
          <a:xfrm>
            <a:off x="502920" y="7077922"/>
            <a:ext cx="2346960" cy="5397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3436620" y="7077922"/>
            <a:ext cx="3185160" cy="539750"/>
          </a:xfrm>
          <a:prstGeom prst="rect">
            <a:avLst/>
          </a:prstGeom>
        </p:spPr>
        <p:txBody>
          <a:bodyPr lIns="101882" tIns="50941" rIns="101882" bIns="50941"/>
          <a:lstStyle>
            <a:lvl1pPr>
              <a:defRPr/>
            </a:lvl1pPr>
          </a:lstStyle>
          <a:p>
            <a:pPr algn="l" hangingPunct="1">
              <a:lnSpc>
                <a:spcPct val="100000"/>
              </a:lnSpc>
              <a:spcAft>
                <a:spcPct val="0"/>
              </a:spcAft>
              <a:buClrTx/>
              <a:buSzTx/>
              <a:buFontTx/>
              <a:buNone/>
              <a:defRPr/>
            </a:pPr>
            <a:endParaRPr lang="en-US" sz="180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>
          <a:xfrm>
            <a:off x="7208520" y="7077922"/>
            <a:ext cx="2346960" cy="539750"/>
          </a:xfrm>
          <a:prstGeom prst="rect">
            <a:avLst/>
          </a:prstGeom>
        </p:spPr>
        <p:txBody>
          <a:bodyPr lIns="101882" tIns="50941" rIns="101882" bIns="50941"/>
          <a:lstStyle>
            <a:lvl1pPr>
              <a:defRPr/>
            </a:lvl1pPr>
          </a:lstStyle>
          <a:p>
            <a:pPr algn="l" hangingPunct="1">
              <a:lnSpc>
                <a:spcPct val="100000"/>
              </a:lnSpc>
              <a:spcAft>
                <a:spcPct val="0"/>
              </a:spcAft>
              <a:buClrTx/>
              <a:buSzTx/>
              <a:buFontTx/>
              <a:buNone/>
              <a:defRPr/>
            </a:pPr>
            <a:fld id="{B97058D9-D2D5-4726-AC0F-445E9B58C806}" type="slidenum">
              <a:rPr lang="en-US" sz="1800">
                <a:solidFill>
                  <a:srgbClr val="000000"/>
                </a:solidFill>
                <a:latin typeface="Arial" charset="0"/>
              </a:rPr>
              <a:pPr algn="l" hangingPunct="1">
                <a:lnSpc>
                  <a:spcPct val="100000"/>
                </a:lnSpc>
                <a:spcAft>
                  <a:spcPct val="0"/>
                </a:spcAft>
                <a:buClrTx/>
                <a:buSzTx/>
                <a:buFontTx/>
                <a:buNone/>
                <a:defRPr/>
              </a:pPr>
              <a:t>‹nr.›</a:t>
            </a:fld>
            <a:endParaRPr lang="en-US" sz="1800">
              <a:solidFill>
                <a:srgbClr val="000000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6411118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>
  <p:cSld name="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311256"/>
            <a:ext cx="9052560" cy="1295400"/>
          </a:xfrm>
          <a:prstGeom prst="rect">
            <a:avLst/>
          </a:prstGeom>
        </p:spPr>
        <p:txBody>
          <a:bodyPr lIns="101882" tIns="50941" rIns="101882" bIns="50941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502920" y="1813560"/>
            <a:ext cx="9052560" cy="2477453"/>
          </a:xfrm>
          <a:prstGeom prst="rect">
            <a:avLst/>
          </a:prstGeom>
        </p:spPr>
        <p:txBody>
          <a:bodyPr lIns="101882" tIns="50941" rIns="101882" bIns="50941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2920" y="4463733"/>
            <a:ext cx="9052560" cy="2479252"/>
          </a:xfrm>
          <a:prstGeom prst="rect">
            <a:avLst/>
          </a:prstGeom>
        </p:spPr>
        <p:txBody>
          <a:bodyPr lIns="101882" tIns="50941" rIns="101882" bIns="50941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02920" y="7077922"/>
            <a:ext cx="2346960" cy="5397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436620" y="7077922"/>
            <a:ext cx="3185160" cy="539750"/>
          </a:xfrm>
          <a:prstGeom prst="rect">
            <a:avLst/>
          </a:prstGeom>
        </p:spPr>
        <p:txBody>
          <a:bodyPr lIns="101882" tIns="50941" rIns="101882" bIns="50941"/>
          <a:lstStyle>
            <a:lvl1pPr>
              <a:defRPr/>
            </a:lvl1pPr>
          </a:lstStyle>
          <a:p>
            <a:pPr algn="l" hangingPunct="1">
              <a:lnSpc>
                <a:spcPct val="100000"/>
              </a:lnSpc>
              <a:spcAft>
                <a:spcPct val="0"/>
              </a:spcAft>
              <a:buClrTx/>
              <a:buSzTx/>
              <a:buFontTx/>
              <a:buNone/>
              <a:defRPr/>
            </a:pPr>
            <a:endParaRPr lang="en-US" sz="180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208520" y="7077922"/>
            <a:ext cx="2346960" cy="539750"/>
          </a:xfrm>
          <a:prstGeom prst="rect">
            <a:avLst/>
          </a:prstGeom>
        </p:spPr>
        <p:txBody>
          <a:bodyPr lIns="101882" tIns="50941" rIns="101882" bIns="50941"/>
          <a:lstStyle>
            <a:lvl1pPr>
              <a:defRPr/>
            </a:lvl1pPr>
          </a:lstStyle>
          <a:p>
            <a:pPr algn="l" hangingPunct="1">
              <a:lnSpc>
                <a:spcPct val="100000"/>
              </a:lnSpc>
              <a:spcAft>
                <a:spcPct val="0"/>
              </a:spcAft>
              <a:buClrTx/>
              <a:buSzTx/>
              <a:buFontTx/>
              <a:buNone/>
              <a:defRPr/>
            </a:pPr>
            <a:fld id="{95300DA4-A70E-42A0-B6D0-53B5D2B05789}" type="slidenum">
              <a:rPr lang="en-US" sz="1800">
                <a:solidFill>
                  <a:srgbClr val="000000"/>
                </a:solidFill>
                <a:latin typeface="Arial" charset="0"/>
              </a:rPr>
              <a:pPr algn="l" hangingPunct="1">
                <a:lnSpc>
                  <a:spcPct val="100000"/>
                </a:lnSpc>
                <a:spcAft>
                  <a:spcPct val="0"/>
                </a:spcAft>
                <a:buClrTx/>
                <a:buSzTx/>
                <a:buFontTx/>
                <a:buNone/>
                <a:defRPr/>
              </a:pPr>
              <a:t>‹nr.›</a:t>
            </a:fld>
            <a:endParaRPr lang="en-US" sz="1800">
              <a:solidFill>
                <a:srgbClr val="000000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1176090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>
  <p:cSld name="Title, Conten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311256"/>
            <a:ext cx="9052560" cy="1295400"/>
          </a:xfrm>
          <a:prstGeom prst="rect">
            <a:avLst/>
          </a:prstGeom>
        </p:spPr>
        <p:txBody>
          <a:bodyPr lIns="101882" tIns="50941" rIns="101882" bIns="50941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02920" y="1813560"/>
            <a:ext cx="4442460" cy="5129425"/>
          </a:xfrm>
          <a:prstGeom prst="rect">
            <a:avLst/>
          </a:prstGeom>
        </p:spPr>
        <p:txBody>
          <a:bodyPr lIns="101882" tIns="50941" rIns="101882" bIns="50941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13020" y="1813560"/>
            <a:ext cx="4442460" cy="5129425"/>
          </a:xfrm>
          <a:prstGeom prst="rect">
            <a:avLst/>
          </a:prstGeom>
        </p:spPr>
        <p:txBody>
          <a:bodyPr lIns="101882" tIns="50941" rIns="101882" bIns="50941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02920" y="7077922"/>
            <a:ext cx="2346960" cy="5397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436620" y="7077922"/>
            <a:ext cx="3185160" cy="539750"/>
          </a:xfrm>
          <a:prstGeom prst="rect">
            <a:avLst/>
          </a:prstGeom>
        </p:spPr>
        <p:txBody>
          <a:bodyPr lIns="101882" tIns="50941" rIns="101882" bIns="50941"/>
          <a:lstStyle>
            <a:lvl1pPr>
              <a:defRPr/>
            </a:lvl1pPr>
          </a:lstStyle>
          <a:p>
            <a:pPr algn="l" hangingPunct="1">
              <a:lnSpc>
                <a:spcPct val="100000"/>
              </a:lnSpc>
              <a:spcAft>
                <a:spcPct val="0"/>
              </a:spcAft>
              <a:buClrTx/>
              <a:buSzTx/>
              <a:buFontTx/>
              <a:buNone/>
              <a:defRPr/>
            </a:pPr>
            <a:endParaRPr lang="en-US" sz="180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208520" y="7077922"/>
            <a:ext cx="2346960" cy="539750"/>
          </a:xfrm>
          <a:prstGeom prst="rect">
            <a:avLst/>
          </a:prstGeom>
        </p:spPr>
        <p:txBody>
          <a:bodyPr lIns="101882" tIns="50941" rIns="101882" bIns="50941"/>
          <a:lstStyle>
            <a:lvl1pPr>
              <a:defRPr/>
            </a:lvl1pPr>
          </a:lstStyle>
          <a:p>
            <a:pPr algn="l" hangingPunct="1">
              <a:lnSpc>
                <a:spcPct val="100000"/>
              </a:lnSpc>
              <a:spcAft>
                <a:spcPct val="0"/>
              </a:spcAft>
              <a:buClrTx/>
              <a:buSzTx/>
              <a:buFontTx/>
              <a:buNone/>
              <a:defRPr/>
            </a:pPr>
            <a:fld id="{A55DD9D5-1A81-4B44-813A-513ED647AE01}" type="slidenum">
              <a:rPr lang="en-US" sz="1800">
                <a:solidFill>
                  <a:srgbClr val="000000"/>
                </a:solidFill>
                <a:latin typeface="Arial" charset="0"/>
              </a:rPr>
              <a:pPr algn="l" hangingPunct="1">
                <a:lnSpc>
                  <a:spcPct val="100000"/>
                </a:lnSpc>
                <a:spcAft>
                  <a:spcPct val="0"/>
                </a:spcAft>
                <a:buClrTx/>
                <a:buSzTx/>
                <a:buFontTx/>
                <a:buNone/>
                <a:defRPr/>
              </a:pPr>
              <a:t>‹nr.›</a:t>
            </a:fld>
            <a:endParaRPr lang="en-US" sz="1800">
              <a:solidFill>
                <a:srgbClr val="000000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24660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238" y="309563"/>
            <a:ext cx="3308350" cy="1317625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32238" y="309563"/>
            <a:ext cx="5622925" cy="6634162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3238" y="1627188"/>
            <a:ext cx="3308350" cy="531653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1675" y="5440363"/>
            <a:ext cx="6035675" cy="642937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971675" y="693738"/>
            <a:ext cx="6035675" cy="46640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71675" y="6083300"/>
            <a:ext cx="6035675" cy="9112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_rels/slideMaster2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22.xml"/><Relationship Id="rId12" Type="http://schemas.openxmlformats.org/officeDocument/2006/relationships/theme" Target="../theme/theme2.xml"/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4.xml"/><Relationship Id="rId13" Type="http://schemas.openxmlformats.org/officeDocument/2006/relationships/slideLayout" Target="../slideLayouts/slideLayout35.xml"/><Relationship Id="rId14" Type="http://schemas.openxmlformats.org/officeDocument/2006/relationships/theme" Target="../theme/theme3.xml"/><Relationship Id="rId1" Type="http://schemas.openxmlformats.org/officeDocument/2006/relationships/slideLayout" Target="../slideLayouts/slideLayout23.xml"/><Relationship Id="rId2" Type="http://schemas.openxmlformats.org/officeDocument/2006/relationships/slideLayout" Target="../slideLayouts/slideLayout24.xml"/><Relationship Id="rId3" Type="http://schemas.openxmlformats.org/officeDocument/2006/relationships/slideLayout" Target="../slideLayouts/slideLayout25.xml"/><Relationship Id="rId4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7.xml"/><Relationship Id="rId6" Type="http://schemas.openxmlformats.org/officeDocument/2006/relationships/slideLayout" Target="../slideLayouts/slideLayout28.xml"/><Relationship Id="rId7" Type="http://schemas.openxmlformats.org/officeDocument/2006/relationships/slideLayout" Target="../slideLayouts/slideLayout29.xml"/><Relationship Id="rId8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2.xml"/></Relationships>
</file>

<file path=ppt/slideMasters/_rels/slideMaster4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46.xml"/><Relationship Id="rId12" Type="http://schemas.openxmlformats.org/officeDocument/2006/relationships/theme" Target="../theme/theme4.xml"/><Relationship Id="rId1" Type="http://schemas.openxmlformats.org/officeDocument/2006/relationships/slideLayout" Target="../slideLayouts/slideLayout36.xml"/><Relationship Id="rId2" Type="http://schemas.openxmlformats.org/officeDocument/2006/relationships/slideLayout" Target="../slideLayouts/slideLayout37.xml"/><Relationship Id="rId3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9.xml"/><Relationship Id="rId5" Type="http://schemas.openxmlformats.org/officeDocument/2006/relationships/slideLayout" Target="../slideLayouts/slideLayout40.xml"/><Relationship Id="rId6" Type="http://schemas.openxmlformats.org/officeDocument/2006/relationships/slideLayout" Target="../slideLayouts/slideLayout41.xml"/><Relationship Id="rId7" Type="http://schemas.openxmlformats.org/officeDocument/2006/relationships/slideLayout" Target="../slideLayouts/slideLayout42.xml"/><Relationship Id="rId8" Type="http://schemas.openxmlformats.org/officeDocument/2006/relationships/slideLayout" Target="../slideLayouts/slideLayout43.xml"/><Relationship Id="rId9" Type="http://schemas.openxmlformats.org/officeDocument/2006/relationships/slideLayout" Target="../slideLayouts/slideLayout44.xml"/><Relationship Id="rId10" Type="http://schemas.openxmlformats.org/officeDocument/2006/relationships/slideLayout" Target="../slideLayouts/slideLayout45.xml"/></Relationships>
</file>

<file path=ppt/slideMasters/_rels/slideMaster5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57.xml"/><Relationship Id="rId12" Type="http://schemas.openxmlformats.org/officeDocument/2006/relationships/theme" Target="../theme/theme5.xml"/><Relationship Id="rId1" Type="http://schemas.openxmlformats.org/officeDocument/2006/relationships/slideLayout" Target="../slideLayouts/slideLayout47.xml"/><Relationship Id="rId2" Type="http://schemas.openxmlformats.org/officeDocument/2006/relationships/slideLayout" Target="../slideLayouts/slideLayout48.xml"/><Relationship Id="rId3" Type="http://schemas.openxmlformats.org/officeDocument/2006/relationships/slideLayout" Target="../slideLayouts/slideLayout49.xml"/><Relationship Id="rId4" Type="http://schemas.openxmlformats.org/officeDocument/2006/relationships/slideLayout" Target="../slideLayouts/slideLayout50.xml"/><Relationship Id="rId5" Type="http://schemas.openxmlformats.org/officeDocument/2006/relationships/slideLayout" Target="../slideLayouts/slideLayout51.xml"/><Relationship Id="rId6" Type="http://schemas.openxmlformats.org/officeDocument/2006/relationships/slideLayout" Target="../slideLayouts/slideLayout52.xml"/><Relationship Id="rId7" Type="http://schemas.openxmlformats.org/officeDocument/2006/relationships/slideLayout" Target="../slideLayouts/slideLayout53.xml"/><Relationship Id="rId8" Type="http://schemas.openxmlformats.org/officeDocument/2006/relationships/slideLayout" Target="../slideLayouts/slideLayout54.xml"/><Relationship Id="rId9" Type="http://schemas.openxmlformats.org/officeDocument/2006/relationships/slideLayout" Target="../slideLayouts/slideLayout55.xml"/><Relationship Id="rId10" Type="http://schemas.openxmlformats.org/officeDocument/2006/relationships/slideLayout" Target="../slideLayouts/slideLayout56.xml"/></Relationships>
</file>

<file path=ppt/slideMasters/_rels/slideMaster6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66.xml"/><Relationship Id="rId20" Type="http://schemas.openxmlformats.org/officeDocument/2006/relationships/theme" Target="../theme/theme6.xml"/><Relationship Id="rId10" Type="http://schemas.openxmlformats.org/officeDocument/2006/relationships/slideLayout" Target="../slideLayouts/slideLayout67.xml"/><Relationship Id="rId11" Type="http://schemas.openxmlformats.org/officeDocument/2006/relationships/slideLayout" Target="../slideLayouts/slideLayout68.xml"/><Relationship Id="rId12" Type="http://schemas.openxmlformats.org/officeDocument/2006/relationships/slideLayout" Target="../slideLayouts/slideLayout69.xml"/><Relationship Id="rId13" Type="http://schemas.openxmlformats.org/officeDocument/2006/relationships/slideLayout" Target="../slideLayouts/slideLayout70.xml"/><Relationship Id="rId14" Type="http://schemas.openxmlformats.org/officeDocument/2006/relationships/slideLayout" Target="../slideLayouts/slideLayout71.xml"/><Relationship Id="rId15" Type="http://schemas.openxmlformats.org/officeDocument/2006/relationships/slideLayout" Target="../slideLayouts/slideLayout72.xml"/><Relationship Id="rId16" Type="http://schemas.openxmlformats.org/officeDocument/2006/relationships/slideLayout" Target="../slideLayouts/slideLayout73.xml"/><Relationship Id="rId17" Type="http://schemas.openxmlformats.org/officeDocument/2006/relationships/slideLayout" Target="../slideLayouts/slideLayout74.xml"/><Relationship Id="rId18" Type="http://schemas.openxmlformats.org/officeDocument/2006/relationships/slideLayout" Target="../slideLayouts/slideLayout75.xml"/><Relationship Id="rId19" Type="http://schemas.openxmlformats.org/officeDocument/2006/relationships/slideLayout" Target="../slideLayouts/slideLayout76.xml"/><Relationship Id="rId1" Type="http://schemas.openxmlformats.org/officeDocument/2006/relationships/slideLayout" Target="../slideLayouts/slideLayout58.xml"/><Relationship Id="rId2" Type="http://schemas.openxmlformats.org/officeDocument/2006/relationships/slideLayout" Target="../slideLayouts/slideLayout59.xml"/><Relationship Id="rId3" Type="http://schemas.openxmlformats.org/officeDocument/2006/relationships/slideLayout" Target="../slideLayouts/slideLayout60.xml"/><Relationship Id="rId4" Type="http://schemas.openxmlformats.org/officeDocument/2006/relationships/slideLayout" Target="../slideLayouts/slideLayout61.xml"/><Relationship Id="rId5" Type="http://schemas.openxmlformats.org/officeDocument/2006/relationships/slideLayout" Target="../slideLayouts/slideLayout62.xml"/><Relationship Id="rId6" Type="http://schemas.openxmlformats.org/officeDocument/2006/relationships/slideLayout" Target="../slideLayouts/slideLayout63.xml"/><Relationship Id="rId7" Type="http://schemas.openxmlformats.org/officeDocument/2006/relationships/slideLayout" Target="../slideLayouts/slideLayout64.xml"/><Relationship Id="rId8" Type="http://schemas.openxmlformats.org/officeDocument/2006/relationships/slideLayout" Target="../slideLayouts/slideLayout6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5613" rtl="0" eaLnBrk="0" fontAlgn="base" hangingPunct="0">
        <a:lnSpc>
          <a:spcPct val="96000"/>
        </a:lnSpc>
        <a:spcBef>
          <a:spcPct val="0"/>
        </a:spcBef>
        <a:spcAft>
          <a:spcPct val="0"/>
        </a:spcAft>
        <a:buClr>
          <a:srgbClr val="000000"/>
        </a:buClr>
        <a:buSzPct val="45000"/>
        <a:buFont typeface="StarSymbol" charset="0"/>
        <a:defRPr sz="4300">
          <a:solidFill>
            <a:srgbClr val="000000"/>
          </a:solidFill>
          <a:latin typeface="+mj-lt"/>
          <a:ea typeface="+mj-ea"/>
          <a:cs typeface="+mj-cs"/>
        </a:defRPr>
      </a:lvl1pPr>
      <a:lvl2pPr algn="ctr" defTabSz="455613" rtl="0" eaLnBrk="0" fontAlgn="base" hangingPunct="0">
        <a:lnSpc>
          <a:spcPct val="96000"/>
        </a:lnSpc>
        <a:spcBef>
          <a:spcPct val="0"/>
        </a:spcBef>
        <a:spcAft>
          <a:spcPct val="0"/>
        </a:spcAft>
        <a:buClr>
          <a:srgbClr val="000000"/>
        </a:buClr>
        <a:buSzPct val="45000"/>
        <a:buFont typeface="StarSymbol" charset="0"/>
        <a:defRPr sz="4300">
          <a:solidFill>
            <a:srgbClr val="000000"/>
          </a:solidFill>
          <a:latin typeface="Luxi Sans" pitchFamily="16" charset="0"/>
        </a:defRPr>
      </a:lvl2pPr>
      <a:lvl3pPr algn="ctr" defTabSz="455613" rtl="0" eaLnBrk="0" fontAlgn="base" hangingPunct="0">
        <a:lnSpc>
          <a:spcPct val="96000"/>
        </a:lnSpc>
        <a:spcBef>
          <a:spcPct val="0"/>
        </a:spcBef>
        <a:spcAft>
          <a:spcPct val="0"/>
        </a:spcAft>
        <a:buClr>
          <a:srgbClr val="000000"/>
        </a:buClr>
        <a:buSzPct val="45000"/>
        <a:buFont typeface="StarSymbol" charset="0"/>
        <a:defRPr sz="4300">
          <a:solidFill>
            <a:srgbClr val="000000"/>
          </a:solidFill>
          <a:latin typeface="Luxi Sans" pitchFamily="16" charset="0"/>
        </a:defRPr>
      </a:lvl3pPr>
      <a:lvl4pPr algn="ctr" defTabSz="455613" rtl="0" eaLnBrk="0" fontAlgn="base" hangingPunct="0">
        <a:lnSpc>
          <a:spcPct val="96000"/>
        </a:lnSpc>
        <a:spcBef>
          <a:spcPct val="0"/>
        </a:spcBef>
        <a:spcAft>
          <a:spcPct val="0"/>
        </a:spcAft>
        <a:buClr>
          <a:srgbClr val="000000"/>
        </a:buClr>
        <a:buSzPct val="45000"/>
        <a:buFont typeface="StarSymbol" charset="0"/>
        <a:defRPr sz="4300">
          <a:solidFill>
            <a:srgbClr val="000000"/>
          </a:solidFill>
          <a:latin typeface="Luxi Sans" pitchFamily="16" charset="0"/>
        </a:defRPr>
      </a:lvl4pPr>
      <a:lvl5pPr algn="ctr" defTabSz="455613" rtl="0" eaLnBrk="0" fontAlgn="base" hangingPunct="0">
        <a:lnSpc>
          <a:spcPct val="96000"/>
        </a:lnSpc>
        <a:spcBef>
          <a:spcPct val="0"/>
        </a:spcBef>
        <a:spcAft>
          <a:spcPct val="0"/>
        </a:spcAft>
        <a:buClr>
          <a:srgbClr val="000000"/>
        </a:buClr>
        <a:buSzPct val="45000"/>
        <a:buFont typeface="StarSymbol" charset="0"/>
        <a:defRPr sz="4300">
          <a:solidFill>
            <a:srgbClr val="000000"/>
          </a:solidFill>
          <a:latin typeface="Luxi Sans" pitchFamily="16" charset="0"/>
        </a:defRPr>
      </a:lvl5pPr>
      <a:lvl6pPr marL="457200" algn="l" defTabSz="455613" rtl="0" fontAlgn="base" hangingPunct="0">
        <a:spcBef>
          <a:spcPct val="0"/>
        </a:spcBef>
        <a:spcAft>
          <a:spcPct val="0"/>
        </a:spcAft>
        <a:buClr>
          <a:srgbClr val="000000"/>
        </a:buClr>
        <a:buSzPct val="45000"/>
        <a:buFont typeface="StarSymbol" charset="0"/>
        <a:defRPr sz="4300">
          <a:solidFill>
            <a:srgbClr val="000000"/>
          </a:solidFill>
          <a:latin typeface="Times New Roman" pitchFamily="18" charset="0"/>
        </a:defRPr>
      </a:lvl6pPr>
      <a:lvl7pPr marL="914400" algn="l" defTabSz="455613" rtl="0" fontAlgn="base" hangingPunct="0">
        <a:spcBef>
          <a:spcPct val="0"/>
        </a:spcBef>
        <a:spcAft>
          <a:spcPct val="0"/>
        </a:spcAft>
        <a:buClr>
          <a:srgbClr val="000000"/>
        </a:buClr>
        <a:buSzPct val="45000"/>
        <a:buFont typeface="StarSymbol" charset="0"/>
        <a:defRPr sz="4300">
          <a:solidFill>
            <a:srgbClr val="000000"/>
          </a:solidFill>
          <a:latin typeface="Times New Roman" pitchFamily="18" charset="0"/>
        </a:defRPr>
      </a:lvl7pPr>
      <a:lvl8pPr marL="1371600" algn="l" defTabSz="455613" rtl="0" fontAlgn="base" hangingPunct="0">
        <a:spcBef>
          <a:spcPct val="0"/>
        </a:spcBef>
        <a:spcAft>
          <a:spcPct val="0"/>
        </a:spcAft>
        <a:buClr>
          <a:srgbClr val="000000"/>
        </a:buClr>
        <a:buSzPct val="45000"/>
        <a:buFont typeface="StarSymbol" charset="0"/>
        <a:defRPr sz="4300">
          <a:solidFill>
            <a:srgbClr val="000000"/>
          </a:solidFill>
          <a:latin typeface="Times New Roman" pitchFamily="18" charset="0"/>
        </a:defRPr>
      </a:lvl8pPr>
      <a:lvl9pPr marL="1828800" algn="l" defTabSz="455613" rtl="0" fontAlgn="base" hangingPunct="0">
        <a:spcBef>
          <a:spcPct val="0"/>
        </a:spcBef>
        <a:spcAft>
          <a:spcPct val="0"/>
        </a:spcAft>
        <a:buClr>
          <a:srgbClr val="000000"/>
        </a:buClr>
        <a:buSzPct val="45000"/>
        <a:buFont typeface="StarSymbol" charset="0"/>
        <a:defRPr sz="4300">
          <a:solidFill>
            <a:srgbClr val="000000"/>
          </a:solidFill>
          <a:latin typeface="Times New Roman" pitchFamily="18" charset="0"/>
        </a:defRPr>
      </a:lvl9pPr>
    </p:titleStyle>
    <p:bodyStyle>
      <a:lvl1pPr marL="427038" indent="-322263" algn="l" defTabSz="455613" rtl="0" eaLnBrk="0" fontAlgn="base" hangingPunct="0">
        <a:lnSpc>
          <a:spcPct val="96000"/>
        </a:lnSpc>
        <a:spcBef>
          <a:spcPct val="0"/>
        </a:spcBef>
        <a:spcAft>
          <a:spcPts val="1413"/>
        </a:spcAft>
        <a:buClr>
          <a:srgbClr val="000000"/>
        </a:buClr>
        <a:buSzPct val="45000"/>
        <a:buFont typeface="StarSymbol" charset="0"/>
        <a:buChar char="●"/>
        <a:defRPr sz="3200">
          <a:solidFill>
            <a:srgbClr val="000000"/>
          </a:solidFill>
          <a:latin typeface="+mn-lt"/>
          <a:ea typeface="+mn-ea"/>
          <a:cs typeface="+mn-cs"/>
        </a:defRPr>
      </a:lvl1pPr>
      <a:lvl2pPr marL="857250" indent="-284163" algn="l" defTabSz="455613" rtl="0" eaLnBrk="0" fontAlgn="base" hangingPunct="0">
        <a:lnSpc>
          <a:spcPct val="96000"/>
        </a:lnSpc>
        <a:spcBef>
          <a:spcPct val="0"/>
        </a:spcBef>
        <a:spcAft>
          <a:spcPts val="1138"/>
        </a:spcAft>
        <a:buClr>
          <a:srgbClr val="000000"/>
        </a:buClr>
        <a:buSzPct val="75000"/>
        <a:buFont typeface="StarSymbol" charset="0"/>
        <a:buChar char="–"/>
        <a:defRPr sz="2800">
          <a:solidFill>
            <a:srgbClr val="000000"/>
          </a:solidFill>
          <a:latin typeface="+mn-lt"/>
        </a:defRPr>
      </a:lvl2pPr>
      <a:lvl3pPr marL="1290638" indent="-212725" algn="l" defTabSz="455613" rtl="0" eaLnBrk="0" fontAlgn="base" hangingPunct="0">
        <a:lnSpc>
          <a:spcPct val="96000"/>
        </a:lnSpc>
        <a:spcBef>
          <a:spcPct val="0"/>
        </a:spcBef>
        <a:spcAft>
          <a:spcPts val="850"/>
        </a:spcAft>
        <a:buClr>
          <a:srgbClr val="000000"/>
        </a:buClr>
        <a:buSzPct val="45000"/>
        <a:buFont typeface="StarSymbol" charset="0"/>
        <a:buChar char="●"/>
        <a:defRPr sz="2500">
          <a:solidFill>
            <a:srgbClr val="000000"/>
          </a:solidFill>
          <a:latin typeface="+mn-lt"/>
        </a:defRPr>
      </a:lvl3pPr>
      <a:lvl4pPr marL="1722438" indent="-211138" algn="l" defTabSz="455613" rtl="0" eaLnBrk="0" fontAlgn="base" hangingPunct="0">
        <a:lnSpc>
          <a:spcPct val="96000"/>
        </a:lnSpc>
        <a:spcBef>
          <a:spcPct val="0"/>
        </a:spcBef>
        <a:spcAft>
          <a:spcPts val="575"/>
        </a:spcAft>
        <a:buClr>
          <a:srgbClr val="000000"/>
        </a:buClr>
        <a:buSzPct val="75000"/>
        <a:buFont typeface="StarSymbol" charset="0"/>
        <a:buChar char="–"/>
        <a:defRPr sz="2000">
          <a:solidFill>
            <a:srgbClr val="000000"/>
          </a:solidFill>
          <a:latin typeface="+mn-lt"/>
        </a:defRPr>
      </a:lvl4pPr>
      <a:lvl5pPr marL="2154238" indent="-212725" algn="l" defTabSz="455613" rtl="0" eaLnBrk="0" fontAlgn="base" hangingPunct="0">
        <a:lnSpc>
          <a:spcPct val="96000"/>
        </a:lnSpc>
        <a:spcBef>
          <a:spcPct val="0"/>
        </a:spcBef>
        <a:spcAft>
          <a:spcPts val="288"/>
        </a:spcAft>
        <a:buClr>
          <a:srgbClr val="000000"/>
        </a:buClr>
        <a:buSzPct val="45000"/>
        <a:buFont typeface="StarSymbol" charset="0"/>
        <a:buChar char="●"/>
        <a:defRPr sz="2000">
          <a:solidFill>
            <a:srgbClr val="000000"/>
          </a:solidFill>
          <a:latin typeface="+mn-lt"/>
        </a:defRPr>
      </a:lvl5pPr>
      <a:lvl6pPr marL="2611438" indent="-212725" algn="l" defTabSz="455613" rtl="0" fontAlgn="base" hangingPunct="0">
        <a:lnSpc>
          <a:spcPct val="96000"/>
        </a:lnSpc>
        <a:spcBef>
          <a:spcPct val="0"/>
        </a:spcBef>
        <a:spcAft>
          <a:spcPts val="288"/>
        </a:spcAft>
        <a:buClr>
          <a:srgbClr val="000000"/>
        </a:buClr>
        <a:buSzPct val="45000"/>
        <a:buFont typeface="StarSymbol" charset="0"/>
        <a:buChar char="●"/>
        <a:defRPr sz="2000">
          <a:solidFill>
            <a:srgbClr val="000000"/>
          </a:solidFill>
          <a:latin typeface="+mn-lt"/>
        </a:defRPr>
      </a:lvl6pPr>
      <a:lvl7pPr marL="3068638" indent="-212725" algn="l" defTabSz="455613" rtl="0" fontAlgn="base" hangingPunct="0">
        <a:lnSpc>
          <a:spcPct val="96000"/>
        </a:lnSpc>
        <a:spcBef>
          <a:spcPct val="0"/>
        </a:spcBef>
        <a:spcAft>
          <a:spcPts val="288"/>
        </a:spcAft>
        <a:buClr>
          <a:srgbClr val="000000"/>
        </a:buClr>
        <a:buSzPct val="45000"/>
        <a:buFont typeface="StarSymbol" charset="0"/>
        <a:buChar char="●"/>
        <a:defRPr sz="2000">
          <a:solidFill>
            <a:srgbClr val="000000"/>
          </a:solidFill>
          <a:latin typeface="+mn-lt"/>
        </a:defRPr>
      </a:lvl7pPr>
      <a:lvl8pPr marL="3525838" indent="-212725" algn="l" defTabSz="455613" rtl="0" fontAlgn="base" hangingPunct="0">
        <a:lnSpc>
          <a:spcPct val="96000"/>
        </a:lnSpc>
        <a:spcBef>
          <a:spcPct val="0"/>
        </a:spcBef>
        <a:spcAft>
          <a:spcPts val="288"/>
        </a:spcAft>
        <a:buClr>
          <a:srgbClr val="000000"/>
        </a:buClr>
        <a:buSzPct val="45000"/>
        <a:buFont typeface="StarSymbol" charset="0"/>
        <a:buChar char="●"/>
        <a:defRPr sz="2000">
          <a:solidFill>
            <a:srgbClr val="000000"/>
          </a:solidFill>
          <a:latin typeface="+mn-lt"/>
        </a:defRPr>
      </a:lvl8pPr>
      <a:lvl9pPr marL="3983038" indent="-212725" algn="l" defTabSz="455613" rtl="0" fontAlgn="base" hangingPunct="0">
        <a:lnSpc>
          <a:spcPct val="96000"/>
        </a:lnSpc>
        <a:spcBef>
          <a:spcPct val="0"/>
        </a:spcBef>
        <a:spcAft>
          <a:spcPts val="288"/>
        </a:spcAft>
        <a:buClr>
          <a:srgbClr val="000000"/>
        </a:buClr>
        <a:buSzPct val="45000"/>
        <a:buFont typeface="StarSymbol" charset="0"/>
        <a:buChar char="●"/>
        <a:defRPr sz="2000">
          <a:solidFill>
            <a:srgbClr val="000000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455613" rtl="0" fontAlgn="base" hangingPunct="0">
        <a:lnSpc>
          <a:spcPct val="96000"/>
        </a:lnSpc>
        <a:spcBef>
          <a:spcPct val="0"/>
        </a:spcBef>
        <a:spcAft>
          <a:spcPct val="0"/>
        </a:spcAft>
        <a:buClr>
          <a:srgbClr val="000000"/>
        </a:buClr>
        <a:buSzPct val="45000"/>
        <a:buFont typeface="StarSymbol" charset="0"/>
        <a:defRPr sz="4300">
          <a:solidFill>
            <a:srgbClr val="000000"/>
          </a:solidFill>
          <a:latin typeface="+mj-lt"/>
          <a:ea typeface="+mj-ea"/>
          <a:cs typeface="+mj-cs"/>
        </a:defRPr>
      </a:lvl1pPr>
      <a:lvl2pPr algn="l" defTabSz="455613" rtl="0" fontAlgn="base" hangingPunct="0">
        <a:spcBef>
          <a:spcPct val="0"/>
        </a:spcBef>
        <a:spcAft>
          <a:spcPct val="0"/>
        </a:spcAft>
        <a:buClr>
          <a:srgbClr val="000000"/>
        </a:buClr>
        <a:buSzPct val="45000"/>
        <a:buFont typeface="StarSymbol" charset="0"/>
        <a:defRPr sz="4300">
          <a:solidFill>
            <a:srgbClr val="000000"/>
          </a:solidFill>
          <a:latin typeface="Times New Roman" pitchFamily="18" charset="0"/>
        </a:defRPr>
      </a:lvl2pPr>
      <a:lvl3pPr algn="l" defTabSz="455613" rtl="0" fontAlgn="base" hangingPunct="0">
        <a:spcBef>
          <a:spcPct val="0"/>
        </a:spcBef>
        <a:spcAft>
          <a:spcPct val="0"/>
        </a:spcAft>
        <a:buClr>
          <a:srgbClr val="000000"/>
        </a:buClr>
        <a:buSzPct val="45000"/>
        <a:buFont typeface="StarSymbol" charset="0"/>
        <a:defRPr sz="4300">
          <a:solidFill>
            <a:srgbClr val="000000"/>
          </a:solidFill>
          <a:latin typeface="Times New Roman" pitchFamily="18" charset="0"/>
        </a:defRPr>
      </a:lvl3pPr>
      <a:lvl4pPr algn="l" defTabSz="455613" rtl="0" fontAlgn="base" hangingPunct="0">
        <a:spcBef>
          <a:spcPct val="0"/>
        </a:spcBef>
        <a:spcAft>
          <a:spcPct val="0"/>
        </a:spcAft>
        <a:buClr>
          <a:srgbClr val="000000"/>
        </a:buClr>
        <a:buSzPct val="45000"/>
        <a:buFont typeface="StarSymbol" charset="0"/>
        <a:defRPr sz="4300">
          <a:solidFill>
            <a:srgbClr val="000000"/>
          </a:solidFill>
          <a:latin typeface="Times New Roman" pitchFamily="18" charset="0"/>
        </a:defRPr>
      </a:lvl4pPr>
      <a:lvl5pPr algn="l" defTabSz="455613" rtl="0" fontAlgn="base" hangingPunct="0">
        <a:spcBef>
          <a:spcPct val="0"/>
        </a:spcBef>
        <a:spcAft>
          <a:spcPct val="0"/>
        </a:spcAft>
        <a:buClr>
          <a:srgbClr val="000000"/>
        </a:buClr>
        <a:buSzPct val="45000"/>
        <a:buFont typeface="StarSymbol" charset="0"/>
        <a:defRPr sz="4300">
          <a:solidFill>
            <a:srgbClr val="000000"/>
          </a:solidFill>
          <a:latin typeface="Times New Roman" pitchFamily="18" charset="0"/>
        </a:defRPr>
      </a:lvl5pPr>
      <a:lvl6pPr marL="457200" algn="l" defTabSz="455613" rtl="0" fontAlgn="base" hangingPunct="0">
        <a:spcBef>
          <a:spcPct val="0"/>
        </a:spcBef>
        <a:spcAft>
          <a:spcPct val="0"/>
        </a:spcAft>
        <a:buClr>
          <a:srgbClr val="000000"/>
        </a:buClr>
        <a:buSzPct val="45000"/>
        <a:buFont typeface="StarSymbol" charset="0"/>
        <a:defRPr sz="4300">
          <a:solidFill>
            <a:srgbClr val="000000"/>
          </a:solidFill>
          <a:latin typeface="Times New Roman" pitchFamily="18" charset="0"/>
        </a:defRPr>
      </a:lvl6pPr>
      <a:lvl7pPr marL="914400" algn="l" defTabSz="455613" rtl="0" fontAlgn="base" hangingPunct="0">
        <a:spcBef>
          <a:spcPct val="0"/>
        </a:spcBef>
        <a:spcAft>
          <a:spcPct val="0"/>
        </a:spcAft>
        <a:buClr>
          <a:srgbClr val="000000"/>
        </a:buClr>
        <a:buSzPct val="45000"/>
        <a:buFont typeface="StarSymbol" charset="0"/>
        <a:defRPr sz="4300">
          <a:solidFill>
            <a:srgbClr val="000000"/>
          </a:solidFill>
          <a:latin typeface="Times New Roman" pitchFamily="18" charset="0"/>
        </a:defRPr>
      </a:lvl7pPr>
      <a:lvl8pPr marL="1371600" algn="l" defTabSz="455613" rtl="0" fontAlgn="base" hangingPunct="0">
        <a:spcBef>
          <a:spcPct val="0"/>
        </a:spcBef>
        <a:spcAft>
          <a:spcPct val="0"/>
        </a:spcAft>
        <a:buClr>
          <a:srgbClr val="000000"/>
        </a:buClr>
        <a:buSzPct val="45000"/>
        <a:buFont typeface="StarSymbol" charset="0"/>
        <a:defRPr sz="4300">
          <a:solidFill>
            <a:srgbClr val="000000"/>
          </a:solidFill>
          <a:latin typeface="Times New Roman" pitchFamily="18" charset="0"/>
        </a:defRPr>
      </a:lvl8pPr>
      <a:lvl9pPr marL="1828800" algn="l" defTabSz="455613" rtl="0" fontAlgn="base" hangingPunct="0">
        <a:spcBef>
          <a:spcPct val="0"/>
        </a:spcBef>
        <a:spcAft>
          <a:spcPct val="0"/>
        </a:spcAft>
        <a:buClr>
          <a:srgbClr val="000000"/>
        </a:buClr>
        <a:buSzPct val="45000"/>
        <a:buFont typeface="StarSymbol" charset="0"/>
        <a:defRPr sz="4300">
          <a:solidFill>
            <a:srgbClr val="000000"/>
          </a:solidFill>
          <a:latin typeface="Times New Roman" pitchFamily="18" charset="0"/>
        </a:defRPr>
      </a:lvl9pPr>
    </p:titleStyle>
    <p:bodyStyle>
      <a:lvl1pPr marL="427038" indent="-322263" algn="l" defTabSz="455613" rtl="0" fontAlgn="base" hangingPunct="0">
        <a:lnSpc>
          <a:spcPct val="96000"/>
        </a:lnSpc>
        <a:spcBef>
          <a:spcPct val="0"/>
        </a:spcBef>
        <a:spcAft>
          <a:spcPts val="1413"/>
        </a:spcAft>
        <a:buClr>
          <a:srgbClr val="000000"/>
        </a:buClr>
        <a:buSzPct val="45000"/>
        <a:buFont typeface="StarSymbol" charset="0"/>
        <a:buChar char="●"/>
        <a:defRPr sz="3200">
          <a:solidFill>
            <a:srgbClr val="000000"/>
          </a:solidFill>
          <a:latin typeface="+mn-lt"/>
          <a:ea typeface="+mn-ea"/>
          <a:cs typeface="+mn-cs"/>
        </a:defRPr>
      </a:lvl1pPr>
      <a:lvl2pPr marL="857250" indent="-284163" algn="l" defTabSz="455613" rtl="0" fontAlgn="base" hangingPunct="0">
        <a:lnSpc>
          <a:spcPct val="96000"/>
        </a:lnSpc>
        <a:spcBef>
          <a:spcPct val="0"/>
        </a:spcBef>
        <a:spcAft>
          <a:spcPts val="1138"/>
        </a:spcAft>
        <a:buClr>
          <a:srgbClr val="000000"/>
        </a:buClr>
        <a:buSzPct val="75000"/>
        <a:buFont typeface="StarSymbol" charset="0"/>
        <a:buChar char="–"/>
        <a:defRPr sz="2800">
          <a:solidFill>
            <a:srgbClr val="000000"/>
          </a:solidFill>
          <a:latin typeface="+mn-lt"/>
        </a:defRPr>
      </a:lvl2pPr>
      <a:lvl3pPr marL="1290638" indent="-212725" algn="l" defTabSz="455613" rtl="0" fontAlgn="base" hangingPunct="0">
        <a:lnSpc>
          <a:spcPct val="96000"/>
        </a:lnSpc>
        <a:spcBef>
          <a:spcPct val="0"/>
        </a:spcBef>
        <a:spcAft>
          <a:spcPts val="850"/>
        </a:spcAft>
        <a:buClr>
          <a:srgbClr val="000000"/>
        </a:buClr>
        <a:buSzPct val="45000"/>
        <a:buFont typeface="StarSymbol" charset="0"/>
        <a:buChar char="●"/>
        <a:defRPr sz="2500">
          <a:solidFill>
            <a:srgbClr val="000000"/>
          </a:solidFill>
          <a:latin typeface="+mn-lt"/>
        </a:defRPr>
      </a:lvl3pPr>
      <a:lvl4pPr marL="1722438" indent="-211138" algn="l" defTabSz="455613" rtl="0" fontAlgn="base" hangingPunct="0">
        <a:lnSpc>
          <a:spcPct val="96000"/>
        </a:lnSpc>
        <a:spcBef>
          <a:spcPct val="0"/>
        </a:spcBef>
        <a:spcAft>
          <a:spcPts val="575"/>
        </a:spcAft>
        <a:buClr>
          <a:srgbClr val="000000"/>
        </a:buClr>
        <a:buSzPct val="75000"/>
        <a:buFont typeface="StarSymbol" charset="0"/>
        <a:buChar char="–"/>
        <a:defRPr sz="2000">
          <a:solidFill>
            <a:srgbClr val="000000"/>
          </a:solidFill>
          <a:latin typeface="+mn-lt"/>
        </a:defRPr>
      </a:lvl4pPr>
      <a:lvl5pPr marL="2154238" indent="-212725" algn="l" defTabSz="455613" rtl="0" fontAlgn="base" hangingPunct="0">
        <a:lnSpc>
          <a:spcPct val="96000"/>
        </a:lnSpc>
        <a:spcBef>
          <a:spcPct val="0"/>
        </a:spcBef>
        <a:spcAft>
          <a:spcPts val="288"/>
        </a:spcAft>
        <a:buClr>
          <a:srgbClr val="000000"/>
        </a:buClr>
        <a:buSzPct val="45000"/>
        <a:buFont typeface="StarSymbol" charset="0"/>
        <a:buChar char="●"/>
        <a:defRPr sz="2000">
          <a:solidFill>
            <a:srgbClr val="000000"/>
          </a:solidFill>
          <a:latin typeface="+mn-lt"/>
        </a:defRPr>
      </a:lvl5pPr>
      <a:lvl6pPr marL="2611438" indent="-212725" algn="l" defTabSz="455613" rtl="0" fontAlgn="base" hangingPunct="0">
        <a:lnSpc>
          <a:spcPct val="96000"/>
        </a:lnSpc>
        <a:spcBef>
          <a:spcPct val="0"/>
        </a:spcBef>
        <a:spcAft>
          <a:spcPts val="288"/>
        </a:spcAft>
        <a:buClr>
          <a:srgbClr val="000000"/>
        </a:buClr>
        <a:buSzPct val="45000"/>
        <a:buFont typeface="StarSymbol" charset="0"/>
        <a:buChar char="●"/>
        <a:defRPr sz="2000">
          <a:solidFill>
            <a:srgbClr val="000000"/>
          </a:solidFill>
          <a:latin typeface="+mn-lt"/>
        </a:defRPr>
      </a:lvl6pPr>
      <a:lvl7pPr marL="3068638" indent="-212725" algn="l" defTabSz="455613" rtl="0" fontAlgn="base" hangingPunct="0">
        <a:lnSpc>
          <a:spcPct val="96000"/>
        </a:lnSpc>
        <a:spcBef>
          <a:spcPct val="0"/>
        </a:spcBef>
        <a:spcAft>
          <a:spcPts val="288"/>
        </a:spcAft>
        <a:buClr>
          <a:srgbClr val="000000"/>
        </a:buClr>
        <a:buSzPct val="45000"/>
        <a:buFont typeface="StarSymbol" charset="0"/>
        <a:buChar char="●"/>
        <a:defRPr sz="2000">
          <a:solidFill>
            <a:srgbClr val="000000"/>
          </a:solidFill>
          <a:latin typeface="+mn-lt"/>
        </a:defRPr>
      </a:lvl7pPr>
      <a:lvl8pPr marL="3525838" indent="-212725" algn="l" defTabSz="455613" rtl="0" fontAlgn="base" hangingPunct="0">
        <a:lnSpc>
          <a:spcPct val="96000"/>
        </a:lnSpc>
        <a:spcBef>
          <a:spcPct val="0"/>
        </a:spcBef>
        <a:spcAft>
          <a:spcPts val="288"/>
        </a:spcAft>
        <a:buClr>
          <a:srgbClr val="000000"/>
        </a:buClr>
        <a:buSzPct val="45000"/>
        <a:buFont typeface="StarSymbol" charset="0"/>
        <a:buChar char="●"/>
        <a:defRPr sz="2000">
          <a:solidFill>
            <a:srgbClr val="000000"/>
          </a:solidFill>
          <a:latin typeface="+mn-lt"/>
        </a:defRPr>
      </a:lvl8pPr>
      <a:lvl9pPr marL="3983038" indent="-212725" algn="l" defTabSz="455613" rtl="0" fontAlgn="base" hangingPunct="0">
        <a:lnSpc>
          <a:spcPct val="96000"/>
        </a:lnSpc>
        <a:spcBef>
          <a:spcPct val="0"/>
        </a:spcBef>
        <a:spcAft>
          <a:spcPts val="288"/>
        </a:spcAft>
        <a:buClr>
          <a:srgbClr val="000000"/>
        </a:buClr>
        <a:buSzPct val="45000"/>
        <a:buFont typeface="StarSymbol" charset="0"/>
        <a:buChar char="●"/>
        <a:defRPr sz="2000">
          <a:solidFill>
            <a:srgbClr val="000000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083758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0" r:id="rId1"/>
    <p:sldLayoutId id="2147483771" r:id="rId2"/>
    <p:sldLayoutId id="2147483772" r:id="rId3"/>
    <p:sldLayoutId id="2147483773" r:id="rId4"/>
    <p:sldLayoutId id="2147483774" r:id="rId5"/>
    <p:sldLayoutId id="2147483775" r:id="rId6"/>
    <p:sldLayoutId id="2147483776" r:id="rId7"/>
    <p:sldLayoutId id="2147483777" r:id="rId8"/>
    <p:sldLayoutId id="2147483778" r:id="rId9"/>
    <p:sldLayoutId id="2147483779" r:id="rId10"/>
    <p:sldLayoutId id="2147483780" r:id="rId11"/>
    <p:sldLayoutId id="2147483781" r:id="rId12"/>
    <p:sldLayoutId id="2147483782" r:id="rId13"/>
  </p:sldLayoutIdLst>
  <p:txStyles>
    <p:titleStyle>
      <a:lvl1pPr algn="ctr" defTabSz="455347" rtl="0" fontAlgn="base" hangingPunct="0">
        <a:lnSpc>
          <a:spcPct val="96000"/>
        </a:lnSpc>
        <a:spcBef>
          <a:spcPct val="0"/>
        </a:spcBef>
        <a:spcAft>
          <a:spcPct val="0"/>
        </a:spcAft>
        <a:buClr>
          <a:srgbClr val="000000"/>
        </a:buClr>
        <a:buSzPct val="45000"/>
        <a:buFont typeface="StarSymbol" charset="0"/>
        <a:defRPr sz="4300">
          <a:solidFill>
            <a:srgbClr val="000000"/>
          </a:solidFill>
          <a:latin typeface="+mj-lt"/>
          <a:ea typeface="+mj-ea"/>
          <a:cs typeface="+mj-cs"/>
        </a:defRPr>
      </a:lvl1pPr>
      <a:lvl2pPr algn="l" defTabSz="455347" rtl="0" fontAlgn="base" hangingPunct="0">
        <a:spcBef>
          <a:spcPct val="0"/>
        </a:spcBef>
        <a:spcAft>
          <a:spcPct val="0"/>
        </a:spcAft>
        <a:buClr>
          <a:srgbClr val="000000"/>
        </a:buClr>
        <a:buSzPct val="45000"/>
        <a:buFont typeface="StarSymbol" charset="0"/>
        <a:defRPr sz="4300">
          <a:solidFill>
            <a:srgbClr val="000000"/>
          </a:solidFill>
          <a:latin typeface="Times New Roman" pitchFamily="18" charset="0"/>
        </a:defRPr>
      </a:lvl2pPr>
      <a:lvl3pPr algn="l" defTabSz="455347" rtl="0" fontAlgn="base" hangingPunct="0">
        <a:spcBef>
          <a:spcPct val="0"/>
        </a:spcBef>
        <a:spcAft>
          <a:spcPct val="0"/>
        </a:spcAft>
        <a:buClr>
          <a:srgbClr val="000000"/>
        </a:buClr>
        <a:buSzPct val="45000"/>
        <a:buFont typeface="StarSymbol" charset="0"/>
        <a:defRPr sz="4300">
          <a:solidFill>
            <a:srgbClr val="000000"/>
          </a:solidFill>
          <a:latin typeface="Times New Roman" pitchFamily="18" charset="0"/>
        </a:defRPr>
      </a:lvl3pPr>
      <a:lvl4pPr algn="l" defTabSz="455347" rtl="0" fontAlgn="base" hangingPunct="0">
        <a:spcBef>
          <a:spcPct val="0"/>
        </a:spcBef>
        <a:spcAft>
          <a:spcPct val="0"/>
        </a:spcAft>
        <a:buClr>
          <a:srgbClr val="000000"/>
        </a:buClr>
        <a:buSzPct val="45000"/>
        <a:buFont typeface="StarSymbol" charset="0"/>
        <a:defRPr sz="4300">
          <a:solidFill>
            <a:srgbClr val="000000"/>
          </a:solidFill>
          <a:latin typeface="Times New Roman" pitchFamily="18" charset="0"/>
        </a:defRPr>
      </a:lvl4pPr>
      <a:lvl5pPr algn="l" defTabSz="455347" rtl="0" fontAlgn="base" hangingPunct="0">
        <a:spcBef>
          <a:spcPct val="0"/>
        </a:spcBef>
        <a:spcAft>
          <a:spcPct val="0"/>
        </a:spcAft>
        <a:buClr>
          <a:srgbClr val="000000"/>
        </a:buClr>
        <a:buSzPct val="45000"/>
        <a:buFont typeface="StarSymbol" charset="0"/>
        <a:defRPr sz="4300">
          <a:solidFill>
            <a:srgbClr val="000000"/>
          </a:solidFill>
          <a:latin typeface="Times New Roman" pitchFamily="18" charset="0"/>
        </a:defRPr>
      </a:lvl5pPr>
      <a:lvl6pPr marL="456932" algn="l" defTabSz="455347" rtl="0" fontAlgn="base" hangingPunct="0">
        <a:spcBef>
          <a:spcPct val="0"/>
        </a:spcBef>
        <a:spcAft>
          <a:spcPct val="0"/>
        </a:spcAft>
        <a:buClr>
          <a:srgbClr val="000000"/>
        </a:buClr>
        <a:buSzPct val="45000"/>
        <a:buFont typeface="StarSymbol" charset="0"/>
        <a:defRPr sz="4300">
          <a:solidFill>
            <a:srgbClr val="000000"/>
          </a:solidFill>
          <a:latin typeface="Times New Roman" pitchFamily="18" charset="0"/>
        </a:defRPr>
      </a:lvl6pPr>
      <a:lvl7pPr marL="913866" algn="l" defTabSz="455347" rtl="0" fontAlgn="base" hangingPunct="0">
        <a:spcBef>
          <a:spcPct val="0"/>
        </a:spcBef>
        <a:spcAft>
          <a:spcPct val="0"/>
        </a:spcAft>
        <a:buClr>
          <a:srgbClr val="000000"/>
        </a:buClr>
        <a:buSzPct val="45000"/>
        <a:buFont typeface="StarSymbol" charset="0"/>
        <a:defRPr sz="4300">
          <a:solidFill>
            <a:srgbClr val="000000"/>
          </a:solidFill>
          <a:latin typeface="Times New Roman" pitchFamily="18" charset="0"/>
        </a:defRPr>
      </a:lvl7pPr>
      <a:lvl8pPr marL="1370798" algn="l" defTabSz="455347" rtl="0" fontAlgn="base" hangingPunct="0">
        <a:spcBef>
          <a:spcPct val="0"/>
        </a:spcBef>
        <a:spcAft>
          <a:spcPct val="0"/>
        </a:spcAft>
        <a:buClr>
          <a:srgbClr val="000000"/>
        </a:buClr>
        <a:buSzPct val="45000"/>
        <a:buFont typeface="StarSymbol" charset="0"/>
        <a:defRPr sz="4300">
          <a:solidFill>
            <a:srgbClr val="000000"/>
          </a:solidFill>
          <a:latin typeface="Times New Roman" pitchFamily="18" charset="0"/>
        </a:defRPr>
      </a:lvl8pPr>
      <a:lvl9pPr marL="1827730" algn="l" defTabSz="455347" rtl="0" fontAlgn="base" hangingPunct="0">
        <a:spcBef>
          <a:spcPct val="0"/>
        </a:spcBef>
        <a:spcAft>
          <a:spcPct val="0"/>
        </a:spcAft>
        <a:buClr>
          <a:srgbClr val="000000"/>
        </a:buClr>
        <a:buSzPct val="45000"/>
        <a:buFont typeface="StarSymbol" charset="0"/>
        <a:defRPr sz="4300">
          <a:solidFill>
            <a:srgbClr val="000000"/>
          </a:solidFill>
          <a:latin typeface="Times New Roman" pitchFamily="18" charset="0"/>
        </a:defRPr>
      </a:lvl9pPr>
    </p:titleStyle>
    <p:bodyStyle>
      <a:lvl1pPr marL="426788" indent="-322075" algn="l" defTabSz="455347" rtl="0" fontAlgn="base" hangingPunct="0">
        <a:lnSpc>
          <a:spcPct val="96000"/>
        </a:lnSpc>
        <a:spcBef>
          <a:spcPct val="0"/>
        </a:spcBef>
        <a:spcAft>
          <a:spcPts val="1413"/>
        </a:spcAft>
        <a:buClr>
          <a:srgbClr val="000000"/>
        </a:buClr>
        <a:buSzPct val="45000"/>
        <a:buFont typeface="StarSymbol" charset="0"/>
        <a:buChar char="●"/>
        <a:defRPr sz="3200">
          <a:solidFill>
            <a:srgbClr val="000000"/>
          </a:solidFill>
          <a:latin typeface="+mn-lt"/>
          <a:ea typeface="+mn-ea"/>
          <a:cs typeface="+mn-cs"/>
        </a:defRPr>
      </a:lvl1pPr>
      <a:lvl2pPr marL="856748" indent="-283997" algn="l" defTabSz="455347" rtl="0" fontAlgn="base" hangingPunct="0">
        <a:lnSpc>
          <a:spcPct val="96000"/>
        </a:lnSpc>
        <a:spcBef>
          <a:spcPct val="0"/>
        </a:spcBef>
        <a:spcAft>
          <a:spcPts val="1138"/>
        </a:spcAft>
        <a:buClr>
          <a:srgbClr val="000000"/>
        </a:buClr>
        <a:buSzPct val="75000"/>
        <a:buFont typeface="StarSymbol" charset="0"/>
        <a:buChar char="–"/>
        <a:defRPr sz="2800">
          <a:solidFill>
            <a:srgbClr val="000000"/>
          </a:solidFill>
          <a:latin typeface="+mn-lt"/>
        </a:defRPr>
      </a:lvl2pPr>
      <a:lvl3pPr marL="1289884" indent="-212602" algn="l" defTabSz="455347" rtl="0" fontAlgn="base" hangingPunct="0">
        <a:lnSpc>
          <a:spcPct val="96000"/>
        </a:lnSpc>
        <a:spcBef>
          <a:spcPct val="0"/>
        </a:spcBef>
        <a:spcAft>
          <a:spcPts val="850"/>
        </a:spcAft>
        <a:buClr>
          <a:srgbClr val="000000"/>
        </a:buClr>
        <a:buSzPct val="45000"/>
        <a:buFont typeface="StarSymbol" charset="0"/>
        <a:buChar char="●"/>
        <a:defRPr sz="2500">
          <a:solidFill>
            <a:srgbClr val="000000"/>
          </a:solidFill>
          <a:latin typeface="+mn-lt"/>
        </a:defRPr>
      </a:lvl3pPr>
      <a:lvl4pPr marL="1721431" indent="-211015" algn="l" defTabSz="455347" rtl="0" fontAlgn="base" hangingPunct="0">
        <a:lnSpc>
          <a:spcPct val="96000"/>
        </a:lnSpc>
        <a:spcBef>
          <a:spcPct val="0"/>
        </a:spcBef>
        <a:spcAft>
          <a:spcPts val="575"/>
        </a:spcAft>
        <a:buClr>
          <a:srgbClr val="000000"/>
        </a:buClr>
        <a:buSzPct val="75000"/>
        <a:buFont typeface="StarSymbol" charset="0"/>
        <a:buChar char="–"/>
        <a:defRPr sz="2000">
          <a:solidFill>
            <a:srgbClr val="000000"/>
          </a:solidFill>
          <a:latin typeface="+mn-lt"/>
        </a:defRPr>
      </a:lvl4pPr>
      <a:lvl5pPr marL="2152979" indent="-212602" algn="l" defTabSz="455347" rtl="0" fontAlgn="base" hangingPunct="0">
        <a:lnSpc>
          <a:spcPct val="96000"/>
        </a:lnSpc>
        <a:spcBef>
          <a:spcPct val="0"/>
        </a:spcBef>
        <a:spcAft>
          <a:spcPts val="287"/>
        </a:spcAft>
        <a:buClr>
          <a:srgbClr val="000000"/>
        </a:buClr>
        <a:buSzPct val="45000"/>
        <a:buFont typeface="StarSymbol" charset="0"/>
        <a:buChar char="●"/>
        <a:defRPr sz="2000">
          <a:solidFill>
            <a:srgbClr val="000000"/>
          </a:solidFill>
          <a:latin typeface="+mn-lt"/>
        </a:defRPr>
      </a:lvl5pPr>
      <a:lvl6pPr marL="2609911" indent="-212602" algn="l" defTabSz="455347" rtl="0" fontAlgn="base" hangingPunct="0">
        <a:lnSpc>
          <a:spcPct val="96000"/>
        </a:lnSpc>
        <a:spcBef>
          <a:spcPct val="0"/>
        </a:spcBef>
        <a:spcAft>
          <a:spcPts val="287"/>
        </a:spcAft>
        <a:buClr>
          <a:srgbClr val="000000"/>
        </a:buClr>
        <a:buSzPct val="45000"/>
        <a:buFont typeface="StarSymbol" charset="0"/>
        <a:buChar char="●"/>
        <a:defRPr sz="2000">
          <a:solidFill>
            <a:srgbClr val="000000"/>
          </a:solidFill>
          <a:latin typeface="+mn-lt"/>
        </a:defRPr>
      </a:lvl6pPr>
      <a:lvl7pPr marL="3066844" indent="-212602" algn="l" defTabSz="455347" rtl="0" fontAlgn="base" hangingPunct="0">
        <a:lnSpc>
          <a:spcPct val="96000"/>
        </a:lnSpc>
        <a:spcBef>
          <a:spcPct val="0"/>
        </a:spcBef>
        <a:spcAft>
          <a:spcPts val="287"/>
        </a:spcAft>
        <a:buClr>
          <a:srgbClr val="000000"/>
        </a:buClr>
        <a:buSzPct val="45000"/>
        <a:buFont typeface="StarSymbol" charset="0"/>
        <a:buChar char="●"/>
        <a:defRPr sz="2000">
          <a:solidFill>
            <a:srgbClr val="000000"/>
          </a:solidFill>
          <a:latin typeface="+mn-lt"/>
        </a:defRPr>
      </a:lvl7pPr>
      <a:lvl8pPr marL="3523777" indent="-212602" algn="l" defTabSz="455347" rtl="0" fontAlgn="base" hangingPunct="0">
        <a:lnSpc>
          <a:spcPct val="96000"/>
        </a:lnSpc>
        <a:spcBef>
          <a:spcPct val="0"/>
        </a:spcBef>
        <a:spcAft>
          <a:spcPts val="287"/>
        </a:spcAft>
        <a:buClr>
          <a:srgbClr val="000000"/>
        </a:buClr>
        <a:buSzPct val="45000"/>
        <a:buFont typeface="StarSymbol" charset="0"/>
        <a:buChar char="●"/>
        <a:defRPr sz="2000">
          <a:solidFill>
            <a:srgbClr val="000000"/>
          </a:solidFill>
          <a:latin typeface="+mn-lt"/>
        </a:defRPr>
      </a:lvl8pPr>
      <a:lvl9pPr marL="3980709" indent="-212602" algn="l" defTabSz="455347" rtl="0" fontAlgn="base" hangingPunct="0">
        <a:lnSpc>
          <a:spcPct val="96000"/>
        </a:lnSpc>
        <a:spcBef>
          <a:spcPct val="0"/>
        </a:spcBef>
        <a:spcAft>
          <a:spcPts val="287"/>
        </a:spcAft>
        <a:buClr>
          <a:srgbClr val="000000"/>
        </a:buClr>
        <a:buSzPct val="45000"/>
        <a:buFont typeface="StarSymbol" charset="0"/>
        <a:buChar char="●"/>
        <a:defRPr sz="2000">
          <a:solidFill>
            <a:srgbClr val="000000"/>
          </a:solidFill>
          <a:latin typeface="+mn-lt"/>
        </a:defRPr>
      </a:lvl9pPr>
    </p:bodyStyle>
    <p:otherStyle>
      <a:defPPr>
        <a:defRPr lang="en-US"/>
      </a:defPPr>
      <a:lvl1pPr marL="0" algn="l" defTabSz="91386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6932" algn="l" defTabSz="91386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3866" algn="l" defTabSz="91386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0798" algn="l" defTabSz="91386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7730" algn="l" defTabSz="91386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4663" algn="l" defTabSz="91386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1597" algn="l" defTabSz="91386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8529" algn="l" defTabSz="91386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5462" algn="l" defTabSz="91386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858107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1" r:id="rId1"/>
    <p:sldLayoutId id="2147483822" r:id="rId2"/>
    <p:sldLayoutId id="2147483823" r:id="rId3"/>
    <p:sldLayoutId id="2147483824" r:id="rId4"/>
    <p:sldLayoutId id="2147483825" r:id="rId5"/>
    <p:sldLayoutId id="2147483826" r:id="rId6"/>
    <p:sldLayoutId id="2147483827" r:id="rId7"/>
    <p:sldLayoutId id="2147483828" r:id="rId8"/>
    <p:sldLayoutId id="2147483829" r:id="rId9"/>
    <p:sldLayoutId id="2147483830" r:id="rId10"/>
    <p:sldLayoutId id="2147483831" r:id="rId11"/>
  </p:sldLayoutIdLst>
  <p:txStyles>
    <p:titleStyle>
      <a:lvl1pPr algn="ctr" defTabSz="455613" rtl="0" fontAlgn="base" hangingPunct="0">
        <a:lnSpc>
          <a:spcPct val="96000"/>
        </a:lnSpc>
        <a:spcBef>
          <a:spcPct val="0"/>
        </a:spcBef>
        <a:spcAft>
          <a:spcPct val="0"/>
        </a:spcAft>
        <a:buClr>
          <a:srgbClr val="000000"/>
        </a:buClr>
        <a:buSzPct val="45000"/>
        <a:buFont typeface="StarSymbol" charset="0"/>
        <a:defRPr sz="4300">
          <a:solidFill>
            <a:srgbClr val="000000"/>
          </a:solidFill>
          <a:latin typeface="+mj-lt"/>
          <a:ea typeface="+mj-ea"/>
          <a:cs typeface="+mj-cs"/>
        </a:defRPr>
      </a:lvl1pPr>
      <a:lvl2pPr algn="l" defTabSz="455613" rtl="0" fontAlgn="base" hangingPunct="0">
        <a:spcBef>
          <a:spcPct val="0"/>
        </a:spcBef>
        <a:spcAft>
          <a:spcPct val="0"/>
        </a:spcAft>
        <a:buClr>
          <a:srgbClr val="000000"/>
        </a:buClr>
        <a:buSzPct val="45000"/>
        <a:buFont typeface="StarSymbol" charset="0"/>
        <a:defRPr sz="4300">
          <a:solidFill>
            <a:srgbClr val="000000"/>
          </a:solidFill>
          <a:latin typeface="Times New Roman" pitchFamily="18" charset="0"/>
        </a:defRPr>
      </a:lvl2pPr>
      <a:lvl3pPr algn="l" defTabSz="455613" rtl="0" fontAlgn="base" hangingPunct="0">
        <a:spcBef>
          <a:spcPct val="0"/>
        </a:spcBef>
        <a:spcAft>
          <a:spcPct val="0"/>
        </a:spcAft>
        <a:buClr>
          <a:srgbClr val="000000"/>
        </a:buClr>
        <a:buSzPct val="45000"/>
        <a:buFont typeface="StarSymbol" charset="0"/>
        <a:defRPr sz="4300">
          <a:solidFill>
            <a:srgbClr val="000000"/>
          </a:solidFill>
          <a:latin typeface="Times New Roman" pitchFamily="18" charset="0"/>
        </a:defRPr>
      </a:lvl3pPr>
      <a:lvl4pPr algn="l" defTabSz="455613" rtl="0" fontAlgn="base" hangingPunct="0">
        <a:spcBef>
          <a:spcPct val="0"/>
        </a:spcBef>
        <a:spcAft>
          <a:spcPct val="0"/>
        </a:spcAft>
        <a:buClr>
          <a:srgbClr val="000000"/>
        </a:buClr>
        <a:buSzPct val="45000"/>
        <a:buFont typeface="StarSymbol" charset="0"/>
        <a:defRPr sz="4300">
          <a:solidFill>
            <a:srgbClr val="000000"/>
          </a:solidFill>
          <a:latin typeface="Times New Roman" pitchFamily="18" charset="0"/>
        </a:defRPr>
      </a:lvl4pPr>
      <a:lvl5pPr algn="l" defTabSz="455613" rtl="0" fontAlgn="base" hangingPunct="0">
        <a:spcBef>
          <a:spcPct val="0"/>
        </a:spcBef>
        <a:spcAft>
          <a:spcPct val="0"/>
        </a:spcAft>
        <a:buClr>
          <a:srgbClr val="000000"/>
        </a:buClr>
        <a:buSzPct val="45000"/>
        <a:buFont typeface="StarSymbol" charset="0"/>
        <a:defRPr sz="4300">
          <a:solidFill>
            <a:srgbClr val="000000"/>
          </a:solidFill>
          <a:latin typeface="Times New Roman" pitchFamily="18" charset="0"/>
        </a:defRPr>
      </a:lvl5pPr>
      <a:lvl6pPr marL="457200" algn="l" defTabSz="455613" rtl="0" fontAlgn="base" hangingPunct="0">
        <a:spcBef>
          <a:spcPct val="0"/>
        </a:spcBef>
        <a:spcAft>
          <a:spcPct val="0"/>
        </a:spcAft>
        <a:buClr>
          <a:srgbClr val="000000"/>
        </a:buClr>
        <a:buSzPct val="45000"/>
        <a:buFont typeface="StarSymbol" charset="0"/>
        <a:defRPr sz="4300">
          <a:solidFill>
            <a:srgbClr val="000000"/>
          </a:solidFill>
          <a:latin typeface="Times New Roman" pitchFamily="18" charset="0"/>
        </a:defRPr>
      </a:lvl6pPr>
      <a:lvl7pPr marL="914400" algn="l" defTabSz="455613" rtl="0" fontAlgn="base" hangingPunct="0">
        <a:spcBef>
          <a:spcPct val="0"/>
        </a:spcBef>
        <a:spcAft>
          <a:spcPct val="0"/>
        </a:spcAft>
        <a:buClr>
          <a:srgbClr val="000000"/>
        </a:buClr>
        <a:buSzPct val="45000"/>
        <a:buFont typeface="StarSymbol" charset="0"/>
        <a:defRPr sz="4300">
          <a:solidFill>
            <a:srgbClr val="000000"/>
          </a:solidFill>
          <a:latin typeface="Times New Roman" pitchFamily="18" charset="0"/>
        </a:defRPr>
      </a:lvl7pPr>
      <a:lvl8pPr marL="1371600" algn="l" defTabSz="455613" rtl="0" fontAlgn="base" hangingPunct="0">
        <a:spcBef>
          <a:spcPct val="0"/>
        </a:spcBef>
        <a:spcAft>
          <a:spcPct val="0"/>
        </a:spcAft>
        <a:buClr>
          <a:srgbClr val="000000"/>
        </a:buClr>
        <a:buSzPct val="45000"/>
        <a:buFont typeface="StarSymbol" charset="0"/>
        <a:defRPr sz="4300">
          <a:solidFill>
            <a:srgbClr val="000000"/>
          </a:solidFill>
          <a:latin typeface="Times New Roman" pitchFamily="18" charset="0"/>
        </a:defRPr>
      </a:lvl8pPr>
      <a:lvl9pPr marL="1828800" algn="l" defTabSz="455613" rtl="0" fontAlgn="base" hangingPunct="0">
        <a:spcBef>
          <a:spcPct val="0"/>
        </a:spcBef>
        <a:spcAft>
          <a:spcPct val="0"/>
        </a:spcAft>
        <a:buClr>
          <a:srgbClr val="000000"/>
        </a:buClr>
        <a:buSzPct val="45000"/>
        <a:buFont typeface="StarSymbol" charset="0"/>
        <a:defRPr sz="4300">
          <a:solidFill>
            <a:srgbClr val="000000"/>
          </a:solidFill>
          <a:latin typeface="Times New Roman" pitchFamily="18" charset="0"/>
        </a:defRPr>
      </a:lvl9pPr>
    </p:titleStyle>
    <p:bodyStyle>
      <a:lvl1pPr marL="427038" indent="-322263" algn="l" defTabSz="455613" rtl="0" fontAlgn="base" hangingPunct="0">
        <a:lnSpc>
          <a:spcPct val="96000"/>
        </a:lnSpc>
        <a:spcBef>
          <a:spcPct val="0"/>
        </a:spcBef>
        <a:spcAft>
          <a:spcPts val="1413"/>
        </a:spcAft>
        <a:buClr>
          <a:srgbClr val="000000"/>
        </a:buClr>
        <a:buSzPct val="45000"/>
        <a:buFont typeface="StarSymbol" charset="0"/>
        <a:buChar char="●"/>
        <a:defRPr sz="3200">
          <a:solidFill>
            <a:srgbClr val="000000"/>
          </a:solidFill>
          <a:latin typeface="+mn-lt"/>
          <a:ea typeface="+mn-ea"/>
          <a:cs typeface="+mn-cs"/>
        </a:defRPr>
      </a:lvl1pPr>
      <a:lvl2pPr marL="857250" indent="-284163" algn="l" defTabSz="455613" rtl="0" fontAlgn="base" hangingPunct="0">
        <a:lnSpc>
          <a:spcPct val="96000"/>
        </a:lnSpc>
        <a:spcBef>
          <a:spcPct val="0"/>
        </a:spcBef>
        <a:spcAft>
          <a:spcPts val="1138"/>
        </a:spcAft>
        <a:buClr>
          <a:srgbClr val="000000"/>
        </a:buClr>
        <a:buSzPct val="75000"/>
        <a:buFont typeface="StarSymbol" charset="0"/>
        <a:buChar char="–"/>
        <a:defRPr sz="2800">
          <a:solidFill>
            <a:srgbClr val="000000"/>
          </a:solidFill>
          <a:latin typeface="+mn-lt"/>
        </a:defRPr>
      </a:lvl2pPr>
      <a:lvl3pPr marL="1290638" indent="-212725" algn="l" defTabSz="455613" rtl="0" fontAlgn="base" hangingPunct="0">
        <a:lnSpc>
          <a:spcPct val="96000"/>
        </a:lnSpc>
        <a:spcBef>
          <a:spcPct val="0"/>
        </a:spcBef>
        <a:spcAft>
          <a:spcPts val="850"/>
        </a:spcAft>
        <a:buClr>
          <a:srgbClr val="000000"/>
        </a:buClr>
        <a:buSzPct val="45000"/>
        <a:buFont typeface="StarSymbol" charset="0"/>
        <a:buChar char="●"/>
        <a:defRPr sz="2500">
          <a:solidFill>
            <a:srgbClr val="000000"/>
          </a:solidFill>
          <a:latin typeface="+mn-lt"/>
        </a:defRPr>
      </a:lvl3pPr>
      <a:lvl4pPr marL="1722438" indent="-211138" algn="l" defTabSz="455613" rtl="0" fontAlgn="base" hangingPunct="0">
        <a:lnSpc>
          <a:spcPct val="96000"/>
        </a:lnSpc>
        <a:spcBef>
          <a:spcPct val="0"/>
        </a:spcBef>
        <a:spcAft>
          <a:spcPts val="575"/>
        </a:spcAft>
        <a:buClr>
          <a:srgbClr val="000000"/>
        </a:buClr>
        <a:buSzPct val="75000"/>
        <a:buFont typeface="StarSymbol" charset="0"/>
        <a:buChar char="–"/>
        <a:defRPr sz="2000">
          <a:solidFill>
            <a:srgbClr val="000000"/>
          </a:solidFill>
          <a:latin typeface="+mn-lt"/>
        </a:defRPr>
      </a:lvl4pPr>
      <a:lvl5pPr marL="2154238" indent="-212725" algn="l" defTabSz="455613" rtl="0" fontAlgn="base" hangingPunct="0">
        <a:lnSpc>
          <a:spcPct val="96000"/>
        </a:lnSpc>
        <a:spcBef>
          <a:spcPct val="0"/>
        </a:spcBef>
        <a:spcAft>
          <a:spcPts val="288"/>
        </a:spcAft>
        <a:buClr>
          <a:srgbClr val="000000"/>
        </a:buClr>
        <a:buSzPct val="45000"/>
        <a:buFont typeface="StarSymbol" charset="0"/>
        <a:buChar char="●"/>
        <a:defRPr sz="2000">
          <a:solidFill>
            <a:srgbClr val="000000"/>
          </a:solidFill>
          <a:latin typeface="+mn-lt"/>
        </a:defRPr>
      </a:lvl5pPr>
      <a:lvl6pPr marL="2611438" indent="-212725" algn="l" defTabSz="455613" rtl="0" fontAlgn="base" hangingPunct="0">
        <a:lnSpc>
          <a:spcPct val="96000"/>
        </a:lnSpc>
        <a:spcBef>
          <a:spcPct val="0"/>
        </a:spcBef>
        <a:spcAft>
          <a:spcPts val="288"/>
        </a:spcAft>
        <a:buClr>
          <a:srgbClr val="000000"/>
        </a:buClr>
        <a:buSzPct val="45000"/>
        <a:buFont typeface="StarSymbol" charset="0"/>
        <a:buChar char="●"/>
        <a:defRPr sz="2000">
          <a:solidFill>
            <a:srgbClr val="000000"/>
          </a:solidFill>
          <a:latin typeface="+mn-lt"/>
        </a:defRPr>
      </a:lvl6pPr>
      <a:lvl7pPr marL="3068638" indent="-212725" algn="l" defTabSz="455613" rtl="0" fontAlgn="base" hangingPunct="0">
        <a:lnSpc>
          <a:spcPct val="96000"/>
        </a:lnSpc>
        <a:spcBef>
          <a:spcPct val="0"/>
        </a:spcBef>
        <a:spcAft>
          <a:spcPts val="288"/>
        </a:spcAft>
        <a:buClr>
          <a:srgbClr val="000000"/>
        </a:buClr>
        <a:buSzPct val="45000"/>
        <a:buFont typeface="StarSymbol" charset="0"/>
        <a:buChar char="●"/>
        <a:defRPr sz="2000">
          <a:solidFill>
            <a:srgbClr val="000000"/>
          </a:solidFill>
          <a:latin typeface="+mn-lt"/>
        </a:defRPr>
      </a:lvl7pPr>
      <a:lvl8pPr marL="3525838" indent="-212725" algn="l" defTabSz="455613" rtl="0" fontAlgn="base" hangingPunct="0">
        <a:lnSpc>
          <a:spcPct val="96000"/>
        </a:lnSpc>
        <a:spcBef>
          <a:spcPct val="0"/>
        </a:spcBef>
        <a:spcAft>
          <a:spcPts val="288"/>
        </a:spcAft>
        <a:buClr>
          <a:srgbClr val="000000"/>
        </a:buClr>
        <a:buSzPct val="45000"/>
        <a:buFont typeface="StarSymbol" charset="0"/>
        <a:buChar char="●"/>
        <a:defRPr sz="2000">
          <a:solidFill>
            <a:srgbClr val="000000"/>
          </a:solidFill>
          <a:latin typeface="+mn-lt"/>
        </a:defRPr>
      </a:lvl8pPr>
      <a:lvl9pPr marL="3983038" indent="-212725" algn="l" defTabSz="455613" rtl="0" fontAlgn="base" hangingPunct="0">
        <a:lnSpc>
          <a:spcPct val="96000"/>
        </a:lnSpc>
        <a:spcBef>
          <a:spcPct val="0"/>
        </a:spcBef>
        <a:spcAft>
          <a:spcPts val="288"/>
        </a:spcAft>
        <a:buClr>
          <a:srgbClr val="000000"/>
        </a:buClr>
        <a:buSzPct val="45000"/>
        <a:buFont typeface="StarSymbol" charset="0"/>
        <a:buChar char="●"/>
        <a:defRPr sz="2000">
          <a:solidFill>
            <a:srgbClr val="000000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310487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3" r:id="rId1"/>
    <p:sldLayoutId id="2147483834" r:id="rId2"/>
    <p:sldLayoutId id="2147483835" r:id="rId3"/>
    <p:sldLayoutId id="2147483836" r:id="rId4"/>
    <p:sldLayoutId id="2147483837" r:id="rId5"/>
    <p:sldLayoutId id="2147483838" r:id="rId6"/>
    <p:sldLayoutId id="2147483839" r:id="rId7"/>
    <p:sldLayoutId id="2147483840" r:id="rId8"/>
    <p:sldLayoutId id="2147483841" r:id="rId9"/>
    <p:sldLayoutId id="2147483842" r:id="rId10"/>
    <p:sldLayoutId id="2147483843" r:id="rId11"/>
  </p:sldLayoutIdLst>
  <p:txStyles>
    <p:titleStyle>
      <a:lvl1pPr algn="ctr" defTabSz="454812" rtl="0" fontAlgn="base" hangingPunct="0">
        <a:lnSpc>
          <a:spcPct val="96000"/>
        </a:lnSpc>
        <a:spcBef>
          <a:spcPct val="0"/>
        </a:spcBef>
        <a:spcAft>
          <a:spcPct val="0"/>
        </a:spcAft>
        <a:buClr>
          <a:srgbClr val="000000"/>
        </a:buClr>
        <a:buSzPct val="45000"/>
        <a:buFont typeface="StarSymbol" charset="0"/>
        <a:defRPr sz="4300">
          <a:solidFill>
            <a:srgbClr val="000000"/>
          </a:solidFill>
          <a:latin typeface="+mj-lt"/>
          <a:ea typeface="+mj-ea"/>
          <a:cs typeface="+mj-cs"/>
        </a:defRPr>
      </a:lvl1pPr>
      <a:lvl2pPr algn="l" defTabSz="454812" rtl="0" fontAlgn="base" hangingPunct="0">
        <a:spcBef>
          <a:spcPct val="0"/>
        </a:spcBef>
        <a:spcAft>
          <a:spcPct val="0"/>
        </a:spcAft>
        <a:buClr>
          <a:srgbClr val="000000"/>
        </a:buClr>
        <a:buSzPct val="45000"/>
        <a:buFont typeface="StarSymbol" charset="0"/>
        <a:defRPr sz="4300">
          <a:solidFill>
            <a:srgbClr val="000000"/>
          </a:solidFill>
          <a:latin typeface="Times New Roman" pitchFamily="18" charset="0"/>
        </a:defRPr>
      </a:lvl2pPr>
      <a:lvl3pPr algn="l" defTabSz="454812" rtl="0" fontAlgn="base" hangingPunct="0">
        <a:spcBef>
          <a:spcPct val="0"/>
        </a:spcBef>
        <a:spcAft>
          <a:spcPct val="0"/>
        </a:spcAft>
        <a:buClr>
          <a:srgbClr val="000000"/>
        </a:buClr>
        <a:buSzPct val="45000"/>
        <a:buFont typeface="StarSymbol" charset="0"/>
        <a:defRPr sz="4300">
          <a:solidFill>
            <a:srgbClr val="000000"/>
          </a:solidFill>
          <a:latin typeface="Times New Roman" pitchFamily="18" charset="0"/>
        </a:defRPr>
      </a:lvl3pPr>
      <a:lvl4pPr algn="l" defTabSz="454812" rtl="0" fontAlgn="base" hangingPunct="0">
        <a:spcBef>
          <a:spcPct val="0"/>
        </a:spcBef>
        <a:spcAft>
          <a:spcPct val="0"/>
        </a:spcAft>
        <a:buClr>
          <a:srgbClr val="000000"/>
        </a:buClr>
        <a:buSzPct val="45000"/>
        <a:buFont typeface="StarSymbol" charset="0"/>
        <a:defRPr sz="4300">
          <a:solidFill>
            <a:srgbClr val="000000"/>
          </a:solidFill>
          <a:latin typeface="Times New Roman" pitchFamily="18" charset="0"/>
        </a:defRPr>
      </a:lvl4pPr>
      <a:lvl5pPr algn="l" defTabSz="454812" rtl="0" fontAlgn="base" hangingPunct="0">
        <a:spcBef>
          <a:spcPct val="0"/>
        </a:spcBef>
        <a:spcAft>
          <a:spcPct val="0"/>
        </a:spcAft>
        <a:buClr>
          <a:srgbClr val="000000"/>
        </a:buClr>
        <a:buSzPct val="45000"/>
        <a:buFont typeface="StarSymbol" charset="0"/>
        <a:defRPr sz="4300">
          <a:solidFill>
            <a:srgbClr val="000000"/>
          </a:solidFill>
          <a:latin typeface="Times New Roman" pitchFamily="18" charset="0"/>
        </a:defRPr>
      </a:lvl5pPr>
      <a:lvl6pPr marL="456397" algn="l" defTabSz="454812" rtl="0" fontAlgn="base" hangingPunct="0">
        <a:spcBef>
          <a:spcPct val="0"/>
        </a:spcBef>
        <a:spcAft>
          <a:spcPct val="0"/>
        </a:spcAft>
        <a:buClr>
          <a:srgbClr val="000000"/>
        </a:buClr>
        <a:buSzPct val="45000"/>
        <a:buFont typeface="StarSymbol" charset="0"/>
        <a:defRPr sz="4300">
          <a:solidFill>
            <a:srgbClr val="000000"/>
          </a:solidFill>
          <a:latin typeface="Times New Roman" pitchFamily="18" charset="0"/>
        </a:defRPr>
      </a:lvl6pPr>
      <a:lvl7pPr marL="912796" algn="l" defTabSz="454812" rtl="0" fontAlgn="base" hangingPunct="0">
        <a:spcBef>
          <a:spcPct val="0"/>
        </a:spcBef>
        <a:spcAft>
          <a:spcPct val="0"/>
        </a:spcAft>
        <a:buClr>
          <a:srgbClr val="000000"/>
        </a:buClr>
        <a:buSzPct val="45000"/>
        <a:buFont typeface="StarSymbol" charset="0"/>
        <a:defRPr sz="4300">
          <a:solidFill>
            <a:srgbClr val="000000"/>
          </a:solidFill>
          <a:latin typeface="Times New Roman" pitchFamily="18" charset="0"/>
        </a:defRPr>
      </a:lvl7pPr>
      <a:lvl8pPr marL="1369196" algn="l" defTabSz="454812" rtl="0" fontAlgn="base" hangingPunct="0">
        <a:spcBef>
          <a:spcPct val="0"/>
        </a:spcBef>
        <a:spcAft>
          <a:spcPct val="0"/>
        </a:spcAft>
        <a:buClr>
          <a:srgbClr val="000000"/>
        </a:buClr>
        <a:buSzPct val="45000"/>
        <a:buFont typeface="StarSymbol" charset="0"/>
        <a:defRPr sz="4300">
          <a:solidFill>
            <a:srgbClr val="000000"/>
          </a:solidFill>
          <a:latin typeface="Times New Roman" pitchFamily="18" charset="0"/>
        </a:defRPr>
      </a:lvl8pPr>
      <a:lvl9pPr marL="1825593" algn="l" defTabSz="454812" rtl="0" fontAlgn="base" hangingPunct="0">
        <a:spcBef>
          <a:spcPct val="0"/>
        </a:spcBef>
        <a:spcAft>
          <a:spcPct val="0"/>
        </a:spcAft>
        <a:buClr>
          <a:srgbClr val="000000"/>
        </a:buClr>
        <a:buSzPct val="45000"/>
        <a:buFont typeface="StarSymbol" charset="0"/>
        <a:defRPr sz="4300">
          <a:solidFill>
            <a:srgbClr val="000000"/>
          </a:solidFill>
          <a:latin typeface="Times New Roman" pitchFamily="18" charset="0"/>
        </a:defRPr>
      </a:lvl9pPr>
    </p:titleStyle>
    <p:bodyStyle>
      <a:lvl1pPr marL="426293" indent="-321697" algn="l" defTabSz="454812" rtl="0" fontAlgn="base" hangingPunct="0">
        <a:lnSpc>
          <a:spcPct val="96000"/>
        </a:lnSpc>
        <a:spcBef>
          <a:spcPct val="0"/>
        </a:spcBef>
        <a:spcAft>
          <a:spcPts val="1413"/>
        </a:spcAft>
        <a:buClr>
          <a:srgbClr val="000000"/>
        </a:buClr>
        <a:buSzPct val="45000"/>
        <a:buFont typeface="StarSymbol" charset="0"/>
        <a:buChar char="●"/>
        <a:defRPr sz="3200">
          <a:solidFill>
            <a:srgbClr val="000000"/>
          </a:solidFill>
          <a:latin typeface="+mn-lt"/>
          <a:ea typeface="+mn-ea"/>
          <a:cs typeface="+mn-cs"/>
        </a:defRPr>
      </a:lvl1pPr>
      <a:lvl2pPr marL="855747" indent="-283665" algn="l" defTabSz="454812" rtl="0" fontAlgn="base" hangingPunct="0">
        <a:lnSpc>
          <a:spcPct val="96000"/>
        </a:lnSpc>
        <a:spcBef>
          <a:spcPct val="0"/>
        </a:spcBef>
        <a:spcAft>
          <a:spcPts val="1138"/>
        </a:spcAft>
        <a:buClr>
          <a:srgbClr val="000000"/>
        </a:buClr>
        <a:buSzPct val="75000"/>
        <a:buFont typeface="StarSymbol" charset="0"/>
        <a:buChar char="–"/>
        <a:defRPr sz="2800">
          <a:solidFill>
            <a:srgbClr val="000000"/>
          </a:solidFill>
          <a:latin typeface="+mn-lt"/>
        </a:defRPr>
      </a:lvl2pPr>
      <a:lvl3pPr marL="1288375" indent="-212356" algn="l" defTabSz="454812" rtl="0" fontAlgn="base" hangingPunct="0">
        <a:lnSpc>
          <a:spcPct val="96000"/>
        </a:lnSpc>
        <a:spcBef>
          <a:spcPct val="0"/>
        </a:spcBef>
        <a:spcAft>
          <a:spcPts val="850"/>
        </a:spcAft>
        <a:buClr>
          <a:srgbClr val="000000"/>
        </a:buClr>
        <a:buSzPct val="45000"/>
        <a:buFont typeface="StarSymbol" charset="0"/>
        <a:buChar char="●"/>
        <a:defRPr sz="2500">
          <a:solidFill>
            <a:srgbClr val="000000"/>
          </a:solidFill>
          <a:latin typeface="+mn-lt"/>
        </a:defRPr>
      </a:lvl3pPr>
      <a:lvl4pPr marL="1719419" indent="-210769" algn="l" defTabSz="454812" rtl="0" fontAlgn="base" hangingPunct="0">
        <a:lnSpc>
          <a:spcPct val="96000"/>
        </a:lnSpc>
        <a:spcBef>
          <a:spcPct val="0"/>
        </a:spcBef>
        <a:spcAft>
          <a:spcPts val="575"/>
        </a:spcAft>
        <a:buClr>
          <a:srgbClr val="000000"/>
        </a:buClr>
        <a:buSzPct val="75000"/>
        <a:buFont typeface="StarSymbol" charset="0"/>
        <a:buChar char="–"/>
        <a:defRPr sz="2000">
          <a:solidFill>
            <a:srgbClr val="000000"/>
          </a:solidFill>
          <a:latin typeface="+mn-lt"/>
        </a:defRPr>
      </a:lvl4pPr>
      <a:lvl5pPr marL="2150463" indent="-212356" algn="l" defTabSz="454812" rtl="0" fontAlgn="base" hangingPunct="0">
        <a:lnSpc>
          <a:spcPct val="96000"/>
        </a:lnSpc>
        <a:spcBef>
          <a:spcPct val="0"/>
        </a:spcBef>
        <a:spcAft>
          <a:spcPts val="287"/>
        </a:spcAft>
        <a:buClr>
          <a:srgbClr val="000000"/>
        </a:buClr>
        <a:buSzPct val="45000"/>
        <a:buFont typeface="StarSymbol" charset="0"/>
        <a:buChar char="●"/>
        <a:defRPr sz="2000">
          <a:solidFill>
            <a:srgbClr val="000000"/>
          </a:solidFill>
          <a:latin typeface="+mn-lt"/>
        </a:defRPr>
      </a:lvl5pPr>
      <a:lvl6pPr marL="2606861" indent="-212356" algn="l" defTabSz="454812" rtl="0" fontAlgn="base" hangingPunct="0">
        <a:lnSpc>
          <a:spcPct val="96000"/>
        </a:lnSpc>
        <a:spcBef>
          <a:spcPct val="0"/>
        </a:spcBef>
        <a:spcAft>
          <a:spcPts val="287"/>
        </a:spcAft>
        <a:buClr>
          <a:srgbClr val="000000"/>
        </a:buClr>
        <a:buSzPct val="45000"/>
        <a:buFont typeface="StarSymbol" charset="0"/>
        <a:buChar char="●"/>
        <a:defRPr sz="2000">
          <a:solidFill>
            <a:srgbClr val="000000"/>
          </a:solidFill>
          <a:latin typeface="+mn-lt"/>
        </a:defRPr>
      </a:lvl6pPr>
      <a:lvl7pPr marL="3063260" indent="-212356" algn="l" defTabSz="454812" rtl="0" fontAlgn="base" hangingPunct="0">
        <a:lnSpc>
          <a:spcPct val="96000"/>
        </a:lnSpc>
        <a:spcBef>
          <a:spcPct val="0"/>
        </a:spcBef>
        <a:spcAft>
          <a:spcPts val="287"/>
        </a:spcAft>
        <a:buClr>
          <a:srgbClr val="000000"/>
        </a:buClr>
        <a:buSzPct val="45000"/>
        <a:buFont typeface="StarSymbol" charset="0"/>
        <a:buChar char="●"/>
        <a:defRPr sz="2000">
          <a:solidFill>
            <a:srgbClr val="000000"/>
          </a:solidFill>
          <a:latin typeface="+mn-lt"/>
        </a:defRPr>
      </a:lvl7pPr>
      <a:lvl8pPr marL="3519659" indent="-212356" algn="l" defTabSz="454812" rtl="0" fontAlgn="base" hangingPunct="0">
        <a:lnSpc>
          <a:spcPct val="96000"/>
        </a:lnSpc>
        <a:spcBef>
          <a:spcPct val="0"/>
        </a:spcBef>
        <a:spcAft>
          <a:spcPts val="287"/>
        </a:spcAft>
        <a:buClr>
          <a:srgbClr val="000000"/>
        </a:buClr>
        <a:buSzPct val="45000"/>
        <a:buFont typeface="StarSymbol" charset="0"/>
        <a:buChar char="●"/>
        <a:defRPr sz="2000">
          <a:solidFill>
            <a:srgbClr val="000000"/>
          </a:solidFill>
          <a:latin typeface="+mn-lt"/>
        </a:defRPr>
      </a:lvl8pPr>
      <a:lvl9pPr marL="3976056" indent="-212356" algn="l" defTabSz="454812" rtl="0" fontAlgn="base" hangingPunct="0">
        <a:lnSpc>
          <a:spcPct val="96000"/>
        </a:lnSpc>
        <a:spcBef>
          <a:spcPct val="0"/>
        </a:spcBef>
        <a:spcAft>
          <a:spcPts val="287"/>
        </a:spcAft>
        <a:buClr>
          <a:srgbClr val="000000"/>
        </a:buClr>
        <a:buSzPct val="45000"/>
        <a:buFont typeface="StarSymbol" charset="0"/>
        <a:buChar char="●"/>
        <a:defRPr sz="2000">
          <a:solidFill>
            <a:srgbClr val="000000"/>
          </a:solidFill>
          <a:latin typeface="+mn-lt"/>
        </a:defRPr>
      </a:lvl9pPr>
    </p:bodyStyle>
    <p:otherStyle>
      <a:defPPr>
        <a:defRPr lang="en-US"/>
      </a:defPPr>
      <a:lvl1pPr marL="0" algn="l" defTabSz="91279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6397" algn="l" defTabSz="91279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2796" algn="l" defTabSz="91279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69196" algn="l" defTabSz="91279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5593" algn="l" defTabSz="91279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1995" algn="l" defTabSz="91279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38393" algn="l" defTabSz="91279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4791" algn="l" defTabSz="91279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1189" algn="l" defTabSz="91279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7040880" y="7232650"/>
            <a:ext cx="3017520" cy="539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01882" tIns="50941" rIns="101882" bIns="50941" numCol="1" anchor="t" anchorCtr="0" compatLnSpc="1">
            <a:prstTxWarp prst="textNoShape">
              <a:avLst/>
            </a:prstTxWarp>
          </a:bodyPr>
          <a:lstStyle>
            <a:lvl1pPr>
              <a:defRPr sz="1600"/>
            </a:lvl1pPr>
          </a:lstStyle>
          <a:p>
            <a:pPr algn="l" hangingPunct="1">
              <a:lnSpc>
                <a:spcPct val="100000"/>
              </a:lnSpc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n-US">
                <a:solidFill>
                  <a:srgbClr val="000000"/>
                </a:solidFill>
                <a:latin typeface="Arial" charset="0"/>
              </a:rPr>
              <a:t>AE14A-03  AGU, Dec 2010</a:t>
            </a:r>
          </a:p>
        </p:txBody>
      </p:sp>
    </p:spTree>
    <p:extLst>
      <p:ext uri="{BB962C8B-B14F-4D97-AF65-F5344CB8AC3E}">
        <p14:creationId xmlns:p14="http://schemas.microsoft.com/office/powerpoint/2010/main" val="624447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6" r:id="rId1"/>
    <p:sldLayoutId id="2147483847" r:id="rId2"/>
    <p:sldLayoutId id="2147483848" r:id="rId3"/>
    <p:sldLayoutId id="2147483849" r:id="rId4"/>
    <p:sldLayoutId id="2147483850" r:id="rId5"/>
    <p:sldLayoutId id="2147483851" r:id="rId6"/>
    <p:sldLayoutId id="2147483852" r:id="rId7"/>
    <p:sldLayoutId id="2147483853" r:id="rId8"/>
    <p:sldLayoutId id="2147483854" r:id="rId9"/>
    <p:sldLayoutId id="2147483855" r:id="rId10"/>
    <p:sldLayoutId id="2147483856" r:id="rId11"/>
    <p:sldLayoutId id="2147483857" r:id="rId12"/>
    <p:sldLayoutId id="2147483858" r:id="rId13"/>
    <p:sldLayoutId id="2147483859" r:id="rId14"/>
    <p:sldLayoutId id="2147483860" r:id="rId15"/>
    <p:sldLayoutId id="2147483861" r:id="rId16"/>
    <p:sldLayoutId id="2147483862" r:id="rId17"/>
    <p:sldLayoutId id="2147483863" r:id="rId18"/>
    <p:sldLayoutId id="2147483864" r:id="rId19"/>
  </p:sldLayoutIdLst>
  <p:hf sldNum="0" hdr="0" ft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9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9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9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9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900">
          <a:solidFill>
            <a:schemeClr val="tx2"/>
          </a:solidFill>
          <a:latin typeface="Arial" charset="0"/>
        </a:defRPr>
      </a:lvl5pPr>
      <a:lvl6pPr marL="509412" algn="ctr" rtl="0" fontAlgn="base">
        <a:spcBef>
          <a:spcPct val="0"/>
        </a:spcBef>
        <a:spcAft>
          <a:spcPct val="0"/>
        </a:spcAft>
        <a:defRPr sz="4900">
          <a:solidFill>
            <a:schemeClr val="tx2"/>
          </a:solidFill>
          <a:latin typeface="Arial" charset="0"/>
        </a:defRPr>
      </a:lvl6pPr>
      <a:lvl7pPr marL="1018824" algn="ctr" rtl="0" fontAlgn="base">
        <a:spcBef>
          <a:spcPct val="0"/>
        </a:spcBef>
        <a:spcAft>
          <a:spcPct val="0"/>
        </a:spcAft>
        <a:defRPr sz="4900">
          <a:solidFill>
            <a:schemeClr val="tx2"/>
          </a:solidFill>
          <a:latin typeface="Arial" charset="0"/>
        </a:defRPr>
      </a:lvl7pPr>
      <a:lvl8pPr marL="1528237" algn="ctr" rtl="0" fontAlgn="base">
        <a:spcBef>
          <a:spcPct val="0"/>
        </a:spcBef>
        <a:spcAft>
          <a:spcPct val="0"/>
        </a:spcAft>
        <a:defRPr sz="4900">
          <a:solidFill>
            <a:schemeClr val="tx2"/>
          </a:solidFill>
          <a:latin typeface="Arial" charset="0"/>
        </a:defRPr>
      </a:lvl8pPr>
      <a:lvl9pPr marL="2037649" algn="ctr" rtl="0" fontAlgn="base">
        <a:spcBef>
          <a:spcPct val="0"/>
        </a:spcBef>
        <a:spcAft>
          <a:spcPct val="0"/>
        </a:spcAft>
        <a:defRPr sz="4900">
          <a:solidFill>
            <a:schemeClr val="tx2"/>
          </a:solidFill>
          <a:latin typeface="Arial" charset="0"/>
        </a:defRPr>
      </a:lvl9pPr>
    </p:titleStyle>
    <p:bodyStyle>
      <a:lvl1pPr marL="382059" indent="-382059" algn="l" rtl="0" eaLnBrk="0" fontAlgn="base" hangingPunct="0">
        <a:spcBef>
          <a:spcPct val="20000"/>
        </a:spcBef>
        <a:spcAft>
          <a:spcPct val="0"/>
        </a:spcAft>
        <a:buChar char="•"/>
        <a:defRPr sz="3600">
          <a:solidFill>
            <a:schemeClr val="tx1"/>
          </a:solidFill>
          <a:latin typeface="+mn-lt"/>
          <a:ea typeface="+mn-ea"/>
          <a:cs typeface="+mn-cs"/>
        </a:defRPr>
      </a:lvl1pPr>
      <a:lvl2pPr marL="827795" indent="-318383" algn="l" rtl="0" eaLnBrk="0" fontAlgn="base" hangingPunct="0">
        <a:spcBef>
          <a:spcPct val="20000"/>
        </a:spcBef>
        <a:spcAft>
          <a:spcPct val="0"/>
        </a:spcAft>
        <a:buChar char="–"/>
        <a:defRPr sz="3100">
          <a:solidFill>
            <a:schemeClr val="tx1"/>
          </a:solidFill>
          <a:latin typeface="+mn-lt"/>
        </a:defRPr>
      </a:lvl2pPr>
      <a:lvl3pPr marL="1273531" indent="-254706" algn="l" rtl="0" eaLnBrk="0" fontAlgn="base" hangingPunct="0">
        <a:spcBef>
          <a:spcPct val="20000"/>
        </a:spcBef>
        <a:spcAft>
          <a:spcPct val="0"/>
        </a:spcAft>
        <a:buChar char="•"/>
        <a:defRPr sz="2700">
          <a:solidFill>
            <a:schemeClr val="tx1"/>
          </a:solidFill>
          <a:latin typeface="+mn-lt"/>
        </a:defRPr>
      </a:lvl3pPr>
      <a:lvl4pPr marL="1782943" indent="-254706" algn="l" rtl="0" eaLnBrk="0" fontAlgn="base" hangingPunct="0">
        <a:spcBef>
          <a:spcPct val="20000"/>
        </a:spcBef>
        <a:spcAft>
          <a:spcPct val="0"/>
        </a:spcAft>
        <a:buChar char="–"/>
        <a:defRPr sz="2200">
          <a:solidFill>
            <a:schemeClr val="tx1"/>
          </a:solidFill>
          <a:latin typeface="+mn-lt"/>
        </a:defRPr>
      </a:lvl4pPr>
      <a:lvl5pPr marL="2292355" indent="-254706" algn="l" rtl="0" eaLnBrk="0" fontAlgn="base" hangingPunct="0">
        <a:spcBef>
          <a:spcPct val="20000"/>
        </a:spcBef>
        <a:spcAft>
          <a:spcPct val="0"/>
        </a:spcAft>
        <a:buChar char="»"/>
        <a:defRPr sz="2200">
          <a:solidFill>
            <a:schemeClr val="tx1"/>
          </a:solidFill>
          <a:latin typeface="+mn-lt"/>
        </a:defRPr>
      </a:lvl5pPr>
      <a:lvl6pPr marL="2801767" indent="-254706" algn="l" rtl="0" fontAlgn="base">
        <a:spcBef>
          <a:spcPct val="20000"/>
        </a:spcBef>
        <a:spcAft>
          <a:spcPct val="0"/>
        </a:spcAft>
        <a:buChar char="»"/>
        <a:defRPr sz="2200">
          <a:solidFill>
            <a:schemeClr val="tx1"/>
          </a:solidFill>
          <a:latin typeface="+mn-lt"/>
        </a:defRPr>
      </a:lvl6pPr>
      <a:lvl7pPr marL="3311180" indent="-254706" algn="l" rtl="0" fontAlgn="base">
        <a:spcBef>
          <a:spcPct val="20000"/>
        </a:spcBef>
        <a:spcAft>
          <a:spcPct val="0"/>
        </a:spcAft>
        <a:buChar char="»"/>
        <a:defRPr sz="2200">
          <a:solidFill>
            <a:schemeClr val="tx1"/>
          </a:solidFill>
          <a:latin typeface="+mn-lt"/>
        </a:defRPr>
      </a:lvl7pPr>
      <a:lvl8pPr marL="3820592" indent="-254706" algn="l" rtl="0" fontAlgn="base">
        <a:spcBef>
          <a:spcPct val="20000"/>
        </a:spcBef>
        <a:spcAft>
          <a:spcPct val="0"/>
        </a:spcAft>
        <a:buChar char="»"/>
        <a:defRPr sz="2200">
          <a:solidFill>
            <a:schemeClr val="tx1"/>
          </a:solidFill>
          <a:latin typeface="+mn-lt"/>
        </a:defRPr>
      </a:lvl8pPr>
      <a:lvl9pPr marL="4330004" indent="-254706" algn="l" rtl="0" fontAlgn="base">
        <a:spcBef>
          <a:spcPct val="20000"/>
        </a:spcBef>
        <a:spcAft>
          <a:spcPct val="0"/>
        </a:spcAft>
        <a:buChar char="»"/>
        <a:defRPr sz="22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101882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09412" algn="l" defTabSz="101882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18824" algn="l" defTabSz="101882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28237" algn="l" defTabSz="101882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37649" algn="l" defTabSz="101882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47061" algn="l" defTabSz="101882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3056473" algn="l" defTabSz="101882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565886" algn="l" defTabSz="101882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4075298" algn="l" defTabSz="101882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4" Type="http://schemas.openxmlformats.org/officeDocument/2006/relationships/image" Target="../media/image1.png"/><Relationship Id="rId5" Type="http://schemas.openxmlformats.org/officeDocument/2006/relationships/image" Target="../media/image2.png"/><Relationship Id="rId1" Type="http://schemas.openxmlformats.org/officeDocument/2006/relationships/tags" Target="../tags/tag2.xml"/><Relationship Id="rId2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4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image" Target="../media/image22.png"/><Relationship Id="rId3" Type="http://schemas.openxmlformats.org/officeDocument/2006/relationships/image" Target="../media/image23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24.wmf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9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Relationship Id="rId2" Type="http://schemas.openxmlformats.org/officeDocument/2006/relationships/image" Target="../media/image25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image" Target="../media/image22.png"/><Relationship Id="rId3" Type="http://schemas.openxmlformats.org/officeDocument/2006/relationships/image" Target="../media/image23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4" Type="http://schemas.openxmlformats.org/officeDocument/2006/relationships/image" Target="../media/image5.png"/><Relationship Id="rId5" Type="http://schemas.openxmlformats.org/officeDocument/2006/relationships/image" Target="../media/image6.png"/><Relationship Id="rId1" Type="http://schemas.openxmlformats.org/officeDocument/2006/relationships/slideLayout" Target="../slideLayouts/slideLayout52.xml"/><Relationship Id="rId2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4" Type="http://schemas.openxmlformats.org/officeDocument/2006/relationships/image" Target="../media/image8.png"/><Relationship Id="rId5" Type="http://schemas.openxmlformats.org/officeDocument/2006/relationships/image" Target="../media/image9.png"/><Relationship Id="rId6" Type="http://schemas.openxmlformats.org/officeDocument/2006/relationships/image" Target="../media/image10.png"/><Relationship Id="rId7" Type="http://schemas.openxmlformats.org/officeDocument/2006/relationships/image" Target="../media/image11.png"/><Relationship Id="rId8" Type="http://schemas.openxmlformats.org/officeDocument/2006/relationships/image" Target="../media/image12.png"/><Relationship Id="rId9" Type="http://schemas.openxmlformats.org/officeDocument/2006/relationships/image" Target="../media/image13.png"/><Relationship Id="rId1" Type="http://schemas.openxmlformats.org/officeDocument/2006/relationships/slideLayout" Target="../slideLayouts/slideLayout42.xml"/><Relationship Id="rId2" Type="http://schemas.openxmlformats.org/officeDocument/2006/relationships/notesSlide" Target="../notesSlides/notesSlid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4" Type="http://schemas.openxmlformats.org/officeDocument/2006/relationships/image" Target="../media/image15.wmf"/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9.xml"/><Relationship Id="rId4" Type="http://schemas.openxmlformats.org/officeDocument/2006/relationships/image" Target="../media/image16.png"/><Relationship Id="rId1" Type="http://schemas.openxmlformats.org/officeDocument/2006/relationships/video" Target="NULL" TargetMode="External"/><Relationship Id="rId2" Type="http://schemas.microsoft.com/office/2007/relationships/media" Target="../media/media1.avi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4.xml"/><Relationship Id="rId2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media" Target="../media/media3.avi"/><Relationship Id="rId4" Type="http://schemas.openxmlformats.org/officeDocument/2006/relationships/video" Target="../media/media3.avi"/><Relationship Id="rId5" Type="http://schemas.openxmlformats.org/officeDocument/2006/relationships/slideLayout" Target="../slideLayouts/slideLayout59.xml"/><Relationship Id="rId6" Type="http://schemas.openxmlformats.org/officeDocument/2006/relationships/image" Target="../media/image16.png"/><Relationship Id="rId1" Type="http://schemas.microsoft.com/office/2007/relationships/media" Target="../media/media2.avi"/><Relationship Id="rId2" Type="http://schemas.openxmlformats.org/officeDocument/2006/relationships/video" Target="../media/media2.avi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1059860"/>
            <a:ext cx="10058400" cy="2757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017" tIns="45506" rIns="91017" bIns="45506">
            <a:spAutoFit/>
          </a:bodyPr>
          <a:lstStyle/>
          <a:p>
            <a:r>
              <a:rPr lang="en-US" sz="4800" b="1" i="1" dirty="0" smtClean="0">
                <a:latin typeface="Comic Sans MS" pitchFamily="66" charset="0"/>
              </a:rPr>
              <a:t>Modeling discharge trees</a:t>
            </a:r>
          </a:p>
          <a:p>
            <a:endParaRPr lang="en-US" sz="3200" b="1" i="1" dirty="0" smtClean="0">
              <a:latin typeface="Comic Sans MS" pitchFamily="66" charset="0"/>
            </a:endParaRPr>
          </a:p>
          <a:p>
            <a:r>
              <a:rPr lang="en-US" sz="2400" dirty="0" smtClean="0">
                <a:ea typeface="Verdana" pitchFamily="34" charset="0"/>
                <a:cs typeface="Verdana" pitchFamily="34" charset="0"/>
              </a:rPr>
              <a:t>Ute Ebert, CWI and TU/e</a:t>
            </a:r>
          </a:p>
          <a:p>
            <a:r>
              <a:rPr lang="en-US" sz="4000" b="1" i="1" dirty="0" smtClean="0">
                <a:latin typeface="Comic Sans MS" pitchFamily="66" charset="0"/>
              </a:rPr>
              <a:t>  </a:t>
            </a:r>
            <a:endParaRPr lang="en-US" dirty="0"/>
          </a:p>
        </p:txBody>
      </p:sp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37757" y="4114801"/>
            <a:ext cx="6520643" cy="3657600"/>
          </a:xfrm>
          <a:prstGeom prst="rect">
            <a:avLst/>
          </a:prstGeom>
          <a:blipFill dpi="0" rotWithShape="0">
            <a:blip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</p:pic>
      <p:sp>
        <p:nvSpPr>
          <p:cNvPr id="1031" name="Text Box 7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0" y="8026400"/>
            <a:ext cx="10058400" cy="860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308" tIns="45652" rIns="91308" bIns="45652">
            <a:spAutoFit/>
          </a:bodyPr>
          <a:lstStyle/>
          <a:p>
            <a:pPr>
              <a:tabLst>
                <a:tab pos="0" algn="l"/>
                <a:tab pos="455613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4813" algn="l"/>
                <a:tab pos="5943600" algn="l"/>
                <a:tab pos="6397625" algn="l"/>
                <a:tab pos="6858000" algn="l"/>
                <a:tab pos="7310438" algn="l"/>
                <a:tab pos="7772400" algn="l"/>
                <a:tab pos="8223250" algn="l"/>
                <a:tab pos="8686800" algn="l"/>
                <a:tab pos="9136063" algn="l"/>
              </a:tabLst>
            </a:pPr>
            <a:r>
              <a:rPr lang="en-US"/>
              <a:t>TexPoint fonts used in EMF. </a:t>
            </a:r>
          </a:p>
          <a:p>
            <a:pPr>
              <a:tabLst>
                <a:tab pos="0" algn="l"/>
                <a:tab pos="455613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4813" algn="l"/>
                <a:tab pos="5943600" algn="l"/>
                <a:tab pos="6397625" algn="l"/>
                <a:tab pos="6858000" algn="l"/>
                <a:tab pos="7310438" algn="l"/>
                <a:tab pos="7772400" algn="l"/>
                <a:tab pos="8223250" algn="l"/>
                <a:tab pos="8686800" algn="l"/>
                <a:tab pos="9136063" algn="l"/>
              </a:tabLst>
            </a:pPr>
            <a:r>
              <a:rPr lang="en-US"/>
              <a:t>Read the TexPoint manual before you delete this box.: </a:t>
            </a:r>
            <a:r>
              <a:rPr lang="en-US">
                <a:latin typeface="cmr7" pitchFamily="34" charset="0"/>
              </a:rPr>
              <a:t>A</a:t>
            </a:r>
            <a:r>
              <a:rPr lang="en-US">
                <a:latin typeface="cmr10" pitchFamily="34" charset="0"/>
              </a:rPr>
              <a:t>A</a:t>
            </a:r>
            <a:r>
              <a:rPr lang="en-US">
                <a:latin typeface="cmmi10" pitchFamily="34" charset="0"/>
              </a:rPr>
              <a:t>A</a:t>
            </a:r>
            <a:r>
              <a:rPr lang="en-US">
                <a:latin typeface="cmmi7" pitchFamily="34" charset="0"/>
              </a:rPr>
              <a:t>A</a:t>
            </a:r>
            <a:r>
              <a:rPr lang="en-US">
                <a:latin typeface="lcmss8" pitchFamily="34" charset="0"/>
              </a:rPr>
              <a:t>A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-1" y="4114801"/>
            <a:ext cx="3644575" cy="3645840"/>
          </a:xfrm>
          <a:prstGeom prst="rect">
            <a:avLst/>
          </a:prstGeom>
          <a:blipFill dpi="0" rotWithShape="0">
            <a:blip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19665"/>
            <a:ext cx="3766199" cy="31842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209925"/>
            <a:ext cx="4973278" cy="3190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0379" y="4419600"/>
            <a:ext cx="5366621" cy="33454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 bwMode="auto">
          <a:xfrm>
            <a:off x="0" y="5257800"/>
            <a:ext cx="685800" cy="1371600"/>
          </a:xfrm>
          <a:prstGeom prst="rect">
            <a:avLst/>
          </a:prstGeom>
          <a:solidFill>
            <a:schemeClr val="tx1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0">
              <a:lnSpc>
                <a:spcPct val="96000"/>
              </a:lnSpc>
              <a:spcBef>
                <a:spcPct val="0"/>
              </a:spcBef>
              <a:spcAft>
                <a:spcPts val="1438"/>
              </a:spcAft>
              <a:buClr>
                <a:srgbClr val="000000"/>
              </a:buClr>
              <a:buSzPct val="45000"/>
              <a:buFont typeface="StarSymbol" charset="0"/>
              <a:buNone/>
              <a:tabLst>
                <a:tab pos="0" algn="l"/>
                <a:tab pos="455613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4813" algn="l"/>
                <a:tab pos="5943600" algn="l"/>
                <a:tab pos="6397625" algn="l"/>
                <a:tab pos="6858000" algn="l"/>
                <a:tab pos="7310438" algn="l"/>
                <a:tab pos="7772400" algn="l"/>
                <a:tab pos="8223250" algn="l"/>
                <a:tab pos="8686800" algn="l"/>
                <a:tab pos="9136063" algn="l"/>
              </a:tabLst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4876800" y="6092313"/>
            <a:ext cx="685800" cy="1371600"/>
          </a:xfrm>
          <a:prstGeom prst="rect">
            <a:avLst/>
          </a:prstGeom>
          <a:solidFill>
            <a:schemeClr val="tx1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0">
              <a:lnSpc>
                <a:spcPct val="96000"/>
              </a:lnSpc>
              <a:spcBef>
                <a:spcPct val="0"/>
              </a:spcBef>
              <a:spcAft>
                <a:spcPts val="1438"/>
              </a:spcAft>
              <a:buClr>
                <a:srgbClr val="000000"/>
              </a:buClr>
              <a:buSzPct val="45000"/>
              <a:buFont typeface="StarSymbol" charset="0"/>
              <a:buNone/>
              <a:tabLst>
                <a:tab pos="0" algn="l"/>
                <a:tab pos="455613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4813" algn="l"/>
                <a:tab pos="5943600" algn="l"/>
                <a:tab pos="6397625" algn="l"/>
                <a:tab pos="6858000" algn="l"/>
                <a:tab pos="7310438" algn="l"/>
                <a:tab pos="7772400" algn="l"/>
                <a:tab pos="8223250" algn="l"/>
                <a:tab pos="8686800" algn="l"/>
                <a:tab pos="9136063" algn="l"/>
              </a:tabLst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569515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48" y="1143000"/>
            <a:ext cx="4894738" cy="4591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0793" y="1295400"/>
            <a:ext cx="5137607" cy="43698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914400" y="152400"/>
            <a:ext cx="3526928" cy="98103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</a:rPr>
              <a:t>Electric field </a:t>
            </a:r>
          </a:p>
          <a:p>
            <a:r>
              <a:rPr lang="en-US" sz="2400" b="1" dirty="0" smtClean="0"/>
              <a:t>with</a:t>
            </a:r>
            <a:r>
              <a:rPr lang="en-US" sz="2400" b="1" dirty="0" smtClean="0">
                <a:solidFill>
                  <a:srgbClr val="4500D0"/>
                </a:solidFill>
              </a:rPr>
              <a:t> field inversion</a:t>
            </a:r>
          </a:p>
        </p:txBody>
      </p:sp>
      <p:sp>
        <p:nvSpPr>
          <p:cNvPr id="4" name="Rectangle 3"/>
          <p:cNvSpPr/>
          <p:nvPr/>
        </p:nvSpPr>
        <p:spPr>
          <a:xfrm>
            <a:off x="4902112" y="152400"/>
            <a:ext cx="5029200" cy="981038"/>
          </a:xfrm>
          <a:prstGeom prst="rect">
            <a:avLst/>
          </a:prstGeom>
        </p:spPr>
        <p:txBody>
          <a:bodyPr>
            <a:spAutoFit/>
          </a:bodyPr>
          <a:lstStyle/>
          <a:p>
            <a:pPr lvl="0"/>
            <a:r>
              <a:rPr lang="en-US" sz="2400" b="1" dirty="0" smtClean="0">
                <a:solidFill>
                  <a:srgbClr val="FF0000"/>
                </a:solidFill>
              </a:rPr>
              <a:t>Positive </a:t>
            </a:r>
            <a:r>
              <a:rPr lang="en-US" sz="2400" b="1" dirty="0" smtClean="0"/>
              <a:t>and</a:t>
            </a:r>
            <a:r>
              <a:rPr lang="en-US" sz="2400" b="1" dirty="0" smtClean="0">
                <a:solidFill>
                  <a:srgbClr val="FF0000"/>
                </a:solidFill>
              </a:rPr>
              <a:t> </a:t>
            </a:r>
            <a:endParaRPr lang="en-US" sz="2400" b="1" dirty="0">
              <a:solidFill>
                <a:srgbClr val="FF0000"/>
              </a:solidFill>
            </a:endParaRPr>
          </a:p>
          <a:p>
            <a:pPr lvl="0"/>
            <a:r>
              <a:rPr lang="en-US" sz="2400" b="1" dirty="0" smtClean="0">
                <a:solidFill>
                  <a:srgbClr val="4500D0"/>
                </a:solidFill>
              </a:rPr>
              <a:t>negative </a:t>
            </a:r>
            <a:r>
              <a:rPr lang="en-US" sz="2400" b="1" dirty="0" smtClean="0"/>
              <a:t>line charge</a:t>
            </a:r>
            <a:endParaRPr lang="en-US" sz="24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3124200" y="5867400"/>
            <a:ext cx="3538148" cy="3877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[</a:t>
            </a:r>
            <a:r>
              <a:rPr lang="en-US" dirty="0" err="1" smtClean="0"/>
              <a:t>Luque</a:t>
            </a:r>
            <a:r>
              <a:rPr lang="en-US" dirty="0" smtClean="0"/>
              <a:t>, Ebert, submitted]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944399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27225" y="1554163"/>
            <a:ext cx="5929313" cy="4589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4035" name="Line 3"/>
          <p:cNvSpPr>
            <a:spLocks noChangeShapeType="1"/>
          </p:cNvSpPr>
          <p:nvPr/>
        </p:nvSpPr>
        <p:spPr bwMode="auto">
          <a:xfrm>
            <a:off x="3771916" y="6218238"/>
            <a:ext cx="15081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</p:spPr>
        <p:txBody>
          <a:bodyPr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4036" name="Line 4"/>
          <p:cNvSpPr>
            <a:spLocks noChangeShapeType="1"/>
          </p:cNvSpPr>
          <p:nvPr/>
        </p:nvSpPr>
        <p:spPr bwMode="auto">
          <a:xfrm>
            <a:off x="3771900" y="5354655"/>
            <a:ext cx="0" cy="949325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4037" name="Line 5"/>
          <p:cNvSpPr>
            <a:spLocks noChangeShapeType="1"/>
          </p:cNvSpPr>
          <p:nvPr/>
        </p:nvSpPr>
        <p:spPr bwMode="auto">
          <a:xfrm>
            <a:off x="5280025" y="4576763"/>
            <a:ext cx="0" cy="172720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4038" name="Line 6"/>
          <p:cNvSpPr>
            <a:spLocks noChangeShapeType="1"/>
          </p:cNvSpPr>
          <p:nvPr/>
        </p:nvSpPr>
        <p:spPr bwMode="auto">
          <a:xfrm>
            <a:off x="1760538" y="3627438"/>
            <a:ext cx="0" cy="16398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</p:spPr>
        <p:txBody>
          <a:bodyPr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4039" name="Line 7"/>
          <p:cNvSpPr>
            <a:spLocks noChangeShapeType="1"/>
          </p:cNvSpPr>
          <p:nvPr/>
        </p:nvSpPr>
        <p:spPr bwMode="auto">
          <a:xfrm flipH="1">
            <a:off x="1592279" y="5267325"/>
            <a:ext cx="922337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4040" name="Line 8"/>
          <p:cNvSpPr>
            <a:spLocks noChangeShapeType="1"/>
          </p:cNvSpPr>
          <p:nvPr/>
        </p:nvSpPr>
        <p:spPr bwMode="auto">
          <a:xfrm flipH="1">
            <a:off x="1592279" y="3627438"/>
            <a:ext cx="3101975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4041" name="Text Box 9"/>
          <p:cNvSpPr txBox="1">
            <a:spLocks noChangeArrowheads="1"/>
          </p:cNvSpPr>
          <p:nvPr/>
        </p:nvSpPr>
        <p:spPr bwMode="auto">
          <a:xfrm>
            <a:off x="3870325" y="6253164"/>
            <a:ext cx="1476629" cy="398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>
              <a:tabLst>
                <a:tab pos="0" algn="l"/>
                <a:tab pos="455613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4813" algn="l"/>
                <a:tab pos="5943600" algn="l"/>
                <a:tab pos="6397625" algn="l"/>
                <a:tab pos="6858000" algn="l"/>
                <a:tab pos="7312025" algn="l"/>
                <a:tab pos="7772400" algn="l"/>
                <a:tab pos="8226425" algn="l"/>
                <a:tab pos="8686800" algn="l"/>
                <a:tab pos="9140825" algn="l"/>
              </a:tabLst>
            </a:pPr>
            <a:r>
              <a:rPr lang="en-US">
                <a:solidFill>
                  <a:srgbClr val="000000"/>
                </a:solidFill>
              </a:rPr>
              <a:t>~ factor 2</a:t>
            </a:r>
          </a:p>
        </p:txBody>
      </p:sp>
      <p:sp>
        <p:nvSpPr>
          <p:cNvPr id="44042" name="Text Box 10"/>
          <p:cNvSpPr txBox="1">
            <a:spLocks noChangeArrowheads="1"/>
          </p:cNvSpPr>
          <p:nvPr/>
        </p:nvSpPr>
        <p:spPr bwMode="auto">
          <a:xfrm>
            <a:off x="152416" y="4103689"/>
            <a:ext cx="1639776" cy="398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>
              <a:tabLst>
                <a:tab pos="0" algn="l"/>
                <a:tab pos="455613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4813" algn="l"/>
                <a:tab pos="5943600" algn="l"/>
                <a:tab pos="6397625" algn="l"/>
                <a:tab pos="6858000" algn="l"/>
                <a:tab pos="7312025" algn="l"/>
                <a:tab pos="7772400" algn="l"/>
                <a:tab pos="8226425" algn="l"/>
                <a:tab pos="8686800" algn="l"/>
                <a:tab pos="9140825" algn="l"/>
              </a:tabLst>
            </a:pPr>
            <a:r>
              <a:rPr lang="en-US">
                <a:solidFill>
                  <a:srgbClr val="000000"/>
                </a:solidFill>
              </a:rPr>
              <a:t>~ factor 10</a:t>
            </a:r>
          </a:p>
        </p:txBody>
      </p:sp>
      <p:sp>
        <p:nvSpPr>
          <p:cNvPr id="44043" name="Text Box 11"/>
          <p:cNvSpPr txBox="1">
            <a:spLocks noChangeArrowheads="1"/>
          </p:cNvSpPr>
          <p:nvPr/>
        </p:nvSpPr>
        <p:spPr bwMode="auto">
          <a:xfrm>
            <a:off x="1242731" y="292117"/>
            <a:ext cx="7882502" cy="9478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tabLst>
                <a:tab pos="0" algn="l"/>
                <a:tab pos="455613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4813" algn="l"/>
                <a:tab pos="5943600" algn="l"/>
                <a:tab pos="6397625" algn="l"/>
                <a:tab pos="6858000" algn="l"/>
                <a:tab pos="7312025" algn="l"/>
                <a:tab pos="7772400" algn="l"/>
                <a:tab pos="8226425" algn="l"/>
                <a:tab pos="8686800" algn="l"/>
                <a:tab pos="9140825" algn="l"/>
              </a:tabLst>
            </a:pPr>
            <a:r>
              <a:rPr lang="en-US" sz="2400" b="1">
                <a:solidFill>
                  <a:srgbClr val="000000"/>
                </a:solidFill>
              </a:rPr>
              <a:t>Diameter of positive and negative streamers</a:t>
            </a:r>
          </a:p>
          <a:p>
            <a:pPr>
              <a:tabLst>
                <a:tab pos="0" algn="l"/>
                <a:tab pos="455613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4813" algn="l"/>
                <a:tab pos="5943600" algn="l"/>
                <a:tab pos="6397625" algn="l"/>
                <a:tab pos="6858000" algn="l"/>
                <a:tab pos="7312025" algn="l"/>
                <a:tab pos="7772400" algn="l"/>
                <a:tab pos="8226425" algn="l"/>
                <a:tab pos="8686800" algn="l"/>
                <a:tab pos="9140825" algn="l"/>
              </a:tabLst>
            </a:pPr>
            <a:r>
              <a:rPr lang="en-US">
                <a:solidFill>
                  <a:srgbClr val="000000"/>
                </a:solidFill>
              </a:rPr>
              <a:t>Air, 1 bar, 40 mm gap</a:t>
            </a:r>
          </a:p>
        </p:txBody>
      </p:sp>
      <p:sp>
        <p:nvSpPr>
          <p:cNvPr id="44044" name="Rectangle 12"/>
          <p:cNvSpPr>
            <a:spLocks noChangeArrowheads="1"/>
          </p:cNvSpPr>
          <p:nvPr/>
        </p:nvSpPr>
        <p:spPr bwMode="auto">
          <a:xfrm>
            <a:off x="228600" y="6705600"/>
            <a:ext cx="9448800" cy="8870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tabLst>
                <a:tab pos="0" algn="l"/>
                <a:tab pos="455613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4813" algn="l"/>
                <a:tab pos="5943600" algn="l"/>
                <a:tab pos="6397625" algn="l"/>
                <a:tab pos="6858000" algn="l"/>
                <a:tab pos="7312025" algn="l"/>
                <a:tab pos="7772400" algn="l"/>
                <a:tab pos="8226425" algn="l"/>
                <a:tab pos="8686800" algn="l"/>
                <a:tab pos="9140825" algn="l"/>
              </a:tabLst>
            </a:pPr>
            <a:r>
              <a:rPr lang="en-US">
                <a:solidFill>
                  <a:srgbClr val="000000"/>
                </a:solidFill>
                <a:latin typeface="Comic Sans MS" pitchFamily="66" charset="0"/>
                <a:sym typeface="Arial" pitchFamily="34" charset="0"/>
              </a:rPr>
              <a:t>  </a:t>
            </a:r>
          </a:p>
          <a:p>
            <a:pPr algn="l">
              <a:tabLst>
                <a:tab pos="0" algn="l"/>
                <a:tab pos="455613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4813" algn="l"/>
                <a:tab pos="5943600" algn="l"/>
                <a:tab pos="6397625" algn="l"/>
                <a:tab pos="6858000" algn="l"/>
                <a:tab pos="7312025" algn="l"/>
                <a:tab pos="7772400" algn="l"/>
                <a:tab pos="8226425" algn="l"/>
                <a:tab pos="8686800" algn="l"/>
                <a:tab pos="9140825" algn="l"/>
              </a:tabLst>
            </a:pPr>
            <a:r>
              <a:rPr lang="en-US">
                <a:solidFill>
                  <a:srgbClr val="000000"/>
                </a:solidFill>
                <a:latin typeface="Comic Sans MS" pitchFamily="66" charset="0"/>
                <a:sym typeface="Arial" pitchFamily="34" charset="0"/>
              </a:rPr>
              <a:t>                                                              </a:t>
            </a:r>
            <a:r>
              <a:rPr lang="en-US">
                <a:solidFill>
                  <a:srgbClr val="000000"/>
                </a:solidFill>
                <a:sym typeface="Arial" pitchFamily="34" charset="0"/>
              </a:rPr>
              <a:t>[Briels et al., J Phys D 08]</a:t>
            </a:r>
          </a:p>
        </p:txBody>
      </p:sp>
    </p:spTree>
    <p:extLst>
      <p:ext uri="{BB962C8B-B14F-4D97-AF65-F5344CB8AC3E}">
        <p14:creationId xmlns:p14="http://schemas.microsoft.com/office/powerpoint/2010/main" val="66009253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9380" name="Text Box 4"/>
          <p:cNvSpPr txBox="1">
            <a:spLocks noChangeArrowheads="1"/>
          </p:cNvSpPr>
          <p:nvPr/>
        </p:nvSpPr>
        <p:spPr bwMode="auto">
          <a:xfrm>
            <a:off x="2667000" y="203675"/>
            <a:ext cx="4953000" cy="830859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 wrap="square" lIns="91308" tIns="45652" rIns="91308" bIns="45652">
            <a:spAutoFit/>
          </a:bodyPr>
          <a:lstStyle/>
          <a:p>
            <a:pPr defTabSz="499342" hangingPunct="1">
              <a:lnSpc>
                <a:spcPct val="100000"/>
              </a:lnSpc>
              <a:spcAft>
                <a:spcPct val="0"/>
              </a:spcAft>
              <a:buSzPct val="100000"/>
              <a:tabLst>
                <a:tab pos="0" algn="l"/>
                <a:tab pos="455133" algn="l"/>
                <a:tab pos="913438" algn="l"/>
                <a:tab pos="1370157" algn="l"/>
                <a:tab pos="1826876" algn="l"/>
                <a:tab pos="2283595" algn="l"/>
                <a:tab pos="2740315" algn="l"/>
                <a:tab pos="3197033" algn="l"/>
                <a:tab pos="3653751" algn="l"/>
                <a:tab pos="4110474" algn="l"/>
                <a:tab pos="4567192" algn="l"/>
                <a:tab pos="5023910" algn="l"/>
                <a:tab pos="5479044" algn="l"/>
                <a:tab pos="5937349" algn="l"/>
                <a:tab pos="6390895" algn="l"/>
                <a:tab pos="6850787" algn="l"/>
                <a:tab pos="7302748" algn="l"/>
                <a:tab pos="7764225" algn="l"/>
                <a:tab pos="8214600" algn="l"/>
                <a:tab pos="8677665" algn="l"/>
                <a:tab pos="9126455" algn="l"/>
              </a:tabLst>
            </a:pPr>
            <a:r>
              <a:rPr lang="en-US" sz="2400" b="1" dirty="0" smtClean="0">
                <a:solidFill>
                  <a:srgbClr val="000000"/>
                </a:solidFill>
                <a:ea typeface="Verdana" pitchFamily="34" charset="0"/>
                <a:cs typeface="Verdana" pitchFamily="34" charset="0"/>
              </a:rPr>
              <a:t>Characterize streamer head by </a:t>
            </a:r>
            <a:r>
              <a:rPr lang="en-US" sz="2400" b="1" dirty="0" err="1" smtClean="0">
                <a:solidFill>
                  <a:srgbClr val="000000"/>
                </a:solidFill>
                <a:ea typeface="Verdana" pitchFamily="34" charset="0"/>
                <a:cs typeface="Verdana" pitchFamily="34" charset="0"/>
              </a:rPr>
              <a:t>E</a:t>
            </a:r>
            <a:r>
              <a:rPr lang="en-US" sz="2400" b="1" baseline="-25000" dirty="0" err="1" smtClean="0">
                <a:solidFill>
                  <a:srgbClr val="000000"/>
                </a:solidFill>
                <a:ea typeface="Verdana" pitchFamily="34" charset="0"/>
                <a:cs typeface="Verdana" pitchFamily="34" charset="0"/>
              </a:rPr>
              <a:t>max</a:t>
            </a:r>
            <a:r>
              <a:rPr lang="en-US" sz="2400" b="1" dirty="0" smtClean="0">
                <a:solidFill>
                  <a:srgbClr val="000000"/>
                </a:solidFill>
                <a:ea typeface="Verdana" pitchFamily="34" charset="0"/>
                <a:cs typeface="Verdana" pitchFamily="34" charset="0"/>
              </a:rPr>
              <a:t> and R</a:t>
            </a:r>
            <a:endParaRPr lang="en-US" sz="2400" dirty="0">
              <a:solidFill>
                <a:srgbClr val="000000"/>
              </a:solidFill>
              <a:ea typeface="Verdana" pitchFamily="34" charset="0"/>
              <a:cs typeface="Verdana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048000" y="1371600"/>
            <a:ext cx="4572000" cy="3477875"/>
          </a:xfrm>
          <a:prstGeom prst="rect">
            <a:avLst/>
          </a:prstGeom>
          <a:ln w="1905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l" defTabSz="499342" hangingPunct="1">
              <a:lnSpc>
                <a:spcPct val="100000"/>
              </a:lnSpc>
              <a:spcAft>
                <a:spcPct val="0"/>
              </a:spcAft>
              <a:buSzPct val="100000"/>
              <a:tabLst>
                <a:tab pos="0" algn="l"/>
                <a:tab pos="455133" algn="l"/>
                <a:tab pos="913438" algn="l"/>
                <a:tab pos="1370157" algn="l"/>
                <a:tab pos="1826876" algn="l"/>
                <a:tab pos="2283595" algn="l"/>
                <a:tab pos="2740315" algn="l"/>
                <a:tab pos="3197033" algn="l"/>
                <a:tab pos="3653751" algn="l"/>
                <a:tab pos="4110474" algn="l"/>
                <a:tab pos="4567192" algn="l"/>
                <a:tab pos="5023910" algn="l"/>
                <a:tab pos="5479044" algn="l"/>
                <a:tab pos="5937349" algn="l"/>
                <a:tab pos="6390895" algn="l"/>
                <a:tab pos="6850787" algn="l"/>
                <a:tab pos="7302748" algn="l"/>
                <a:tab pos="7764225" algn="l"/>
                <a:tab pos="8214600" algn="l"/>
                <a:tab pos="8677665" algn="l"/>
                <a:tab pos="9126455" algn="l"/>
              </a:tabLst>
            </a:pPr>
            <a:r>
              <a:rPr lang="en-US" dirty="0" smtClean="0">
                <a:solidFill>
                  <a:srgbClr val="000000"/>
                </a:solidFill>
                <a:ea typeface="Verdana" pitchFamily="34" charset="0"/>
                <a:cs typeface="Verdana" pitchFamily="34" charset="0"/>
              </a:rPr>
              <a:t>Analytical approximations: </a:t>
            </a:r>
          </a:p>
          <a:p>
            <a:pPr algn="l" defTabSz="499342" hangingPunct="1">
              <a:lnSpc>
                <a:spcPct val="100000"/>
              </a:lnSpc>
              <a:spcAft>
                <a:spcPct val="0"/>
              </a:spcAft>
              <a:buSzPct val="100000"/>
              <a:tabLst>
                <a:tab pos="0" algn="l"/>
                <a:tab pos="455133" algn="l"/>
                <a:tab pos="913438" algn="l"/>
                <a:tab pos="1370157" algn="l"/>
                <a:tab pos="1826876" algn="l"/>
                <a:tab pos="2283595" algn="l"/>
                <a:tab pos="2740315" algn="l"/>
                <a:tab pos="3197033" algn="l"/>
                <a:tab pos="3653751" algn="l"/>
                <a:tab pos="4110474" algn="l"/>
                <a:tab pos="4567192" algn="l"/>
                <a:tab pos="5023910" algn="l"/>
                <a:tab pos="5479044" algn="l"/>
                <a:tab pos="5937349" algn="l"/>
                <a:tab pos="6390895" algn="l"/>
                <a:tab pos="6850787" algn="l"/>
                <a:tab pos="7302748" algn="l"/>
                <a:tab pos="7764225" algn="l"/>
                <a:tab pos="8214600" algn="l"/>
                <a:tab pos="8677665" algn="l"/>
                <a:tab pos="9126455" algn="l"/>
              </a:tabLst>
            </a:pPr>
            <a:endParaRPr lang="en-US" dirty="0" smtClean="0">
              <a:solidFill>
                <a:srgbClr val="000000"/>
              </a:solidFill>
              <a:ea typeface="Verdana" pitchFamily="34" charset="0"/>
              <a:cs typeface="Verdana" pitchFamily="34" charset="0"/>
            </a:endParaRPr>
          </a:p>
          <a:p>
            <a:pPr algn="l" defTabSz="499342" hangingPunct="1">
              <a:lnSpc>
                <a:spcPct val="100000"/>
              </a:lnSpc>
              <a:spcAft>
                <a:spcPct val="0"/>
              </a:spcAft>
              <a:buSzPct val="100000"/>
              <a:tabLst>
                <a:tab pos="0" algn="l"/>
                <a:tab pos="455133" algn="l"/>
                <a:tab pos="913438" algn="l"/>
                <a:tab pos="1370157" algn="l"/>
                <a:tab pos="1826876" algn="l"/>
                <a:tab pos="2283595" algn="l"/>
                <a:tab pos="2740315" algn="l"/>
                <a:tab pos="3197033" algn="l"/>
                <a:tab pos="3653751" algn="l"/>
                <a:tab pos="4110474" algn="l"/>
                <a:tab pos="4567192" algn="l"/>
                <a:tab pos="5023910" algn="l"/>
                <a:tab pos="5479044" algn="l"/>
                <a:tab pos="5937349" algn="l"/>
                <a:tab pos="6390895" algn="l"/>
                <a:tab pos="6850787" algn="l"/>
                <a:tab pos="7302748" algn="l"/>
                <a:tab pos="7764225" algn="l"/>
                <a:tab pos="8214600" algn="l"/>
                <a:tab pos="8677665" algn="l"/>
                <a:tab pos="9126455" algn="l"/>
              </a:tabLst>
            </a:pPr>
            <a:r>
              <a:rPr lang="en-US" dirty="0" err="1" smtClean="0">
                <a:solidFill>
                  <a:srgbClr val="000000"/>
                </a:solidFill>
                <a:ea typeface="Verdana" pitchFamily="34" charset="0"/>
                <a:cs typeface="Verdana" pitchFamily="34" charset="0"/>
              </a:rPr>
              <a:t>n</a:t>
            </a:r>
            <a:r>
              <a:rPr lang="en-US" baseline="-25000" dirty="0" err="1" smtClean="0">
                <a:solidFill>
                  <a:srgbClr val="000000"/>
                </a:solidFill>
                <a:ea typeface="Verdana" pitchFamily="34" charset="0"/>
                <a:cs typeface="Verdana" pitchFamily="34" charset="0"/>
              </a:rPr>
              <a:t>interior</a:t>
            </a:r>
            <a:r>
              <a:rPr lang="en-US" dirty="0" smtClean="0">
                <a:solidFill>
                  <a:srgbClr val="000000"/>
                </a:solidFill>
                <a:ea typeface="Verdana" pitchFamily="34" charset="0"/>
                <a:cs typeface="Verdana" pitchFamily="34" charset="0"/>
              </a:rPr>
              <a:t> </a:t>
            </a:r>
            <a:r>
              <a:rPr lang="en-US" dirty="0">
                <a:solidFill>
                  <a:srgbClr val="000000"/>
                </a:solidFill>
                <a:ea typeface="Verdana" pitchFamily="34" charset="0"/>
                <a:cs typeface="Verdana" pitchFamily="34" charset="0"/>
              </a:rPr>
              <a:t>≈ </a:t>
            </a:r>
            <a:r>
              <a:rPr lang="el-GR" dirty="0">
                <a:solidFill>
                  <a:srgbClr val="000000"/>
                </a:solidFill>
                <a:ea typeface="Verdana" pitchFamily="34" charset="0"/>
                <a:cs typeface="Verdana" pitchFamily="34" charset="0"/>
              </a:rPr>
              <a:t>ε</a:t>
            </a:r>
            <a:r>
              <a:rPr lang="en-US" baseline="-25000" dirty="0">
                <a:solidFill>
                  <a:srgbClr val="000000"/>
                </a:solidFill>
                <a:ea typeface="Verdana" pitchFamily="34" charset="0"/>
                <a:cs typeface="Verdana" pitchFamily="34" charset="0"/>
              </a:rPr>
              <a:t>0 </a:t>
            </a:r>
            <a:r>
              <a:rPr lang="en-US" dirty="0" smtClean="0">
                <a:solidFill>
                  <a:srgbClr val="000000"/>
                </a:solidFill>
                <a:ea typeface="Verdana" pitchFamily="34" charset="0"/>
                <a:cs typeface="Verdana" pitchFamily="34" charset="0"/>
              </a:rPr>
              <a:t>/e</a:t>
            </a:r>
            <a:r>
              <a:rPr lang="en-US" baseline="-25000" dirty="0" smtClean="0">
                <a:solidFill>
                  <a:srgbClr val="000000"/>
                </a:solidFill>
                <a:ea typeface="Verdana" pitchFamily="34" charset="0"/>
                <a:cs typeface="Verdana" pitchFamily="34" charset="0"/>
              </a:rPr>
              <a:t> </a:t>
            </a:r>
            <a:r>
              <a:rPr lang="en-US" dirty="0" smtClean="0">
                <a:solidFill>
                  <a:srgbClr val="000000"/>
                </a:solidFill>
                <a:ea typeface="Verdana" pitchFamily="34" charset="0"/>
                <a:cs typeface="Verdana" pitchFamily="34" charset="0"/>
              </a:rPr>
              <a:t>∫</a:t>
            </a:r>
            <a:r>
              <a:rPr lang="en-US" baseline="-30000" dirty="0" smtClean="0">
                <a:solidFill>
                  <a:srgbClr val="000000"/>
                </a:solidFill>
                <a:ea typeface="Verdana" pitchFamily="34" charset="0"/>
                <a:cs typeface="Verdana" pitchFamily="34" charset="0"/>
              </a:rPr>
              <a:t>0</a:t>
            </a:r>
            <a:r>
              <a:rPr lang="en-US" dirty="0">
                <a:solidFill>
                  <a:srgbClr val="000000"/>
                </a:solidFill>
                <a:ea typeface="Verdana" pitchFamily="34" charset="0"/>
                <a:cs typeface="Verdana" pitchFamily="34" charset="0"/>
              </a:rPr>
              <a:t> </a:t>
            </a:r>
            <a:r>
              <a:rPr lang="en-US" baseline="30000" dirty="0" err="1" smtClean="0">
                <a:solidFill>
                  <a:srgbClr val="000000"/>
                </a:solidFill>
                <a:ea typeface="Verdana" pitchFamily="34" charset="0"/>
                <a:cs typeface="Verdana" pitchFamily="34" charset="0"/>
              </a:rPr>
              <a:t>E</a:t>
            </a:r>
            <a:r>
              <a:rPr lang="en-US" sz="1600" baseline="20000" dirty="0" err="1" smtClean="0">
                <a:solidFill>
                  <a:srgbClr val="000000"/>
                </a:solidFill>
                <a:ea typeface="Verdana" pitchFamily="34" charset="0"/>
                <a:cs typeface="Verdana" pitchFamily="34" charset="0"/>
              </a:rPr>
              <a:t>max</a:t>
            </a:r>
            <a:r>
              <a:rPr lang="en-US" dirty="0">
                <a:solidFill>
                  <a:srgbClr val="000000"/>
                </a:solidFill>
                <a:ea typeface="Verdana" pitchFamily="34" charset="0"/>
                <a:cs typeface="Verdana" pitchFamily="34" charset="0"/>
              </a:rPr>
              <a:t> </a:t>
            </a:r>
            <a:r>
              <a:rPr lang="en-US" dirty="0" smtClean="0">
                <a:solidFill>
                  <a:srgbClr val="000000"/>
                </a:solidFill>
                <a:ea typeface="Verdana" pitchFamily="34" charset="0"/>
                <a:cs typeface="Verdana" pitchFamily="34" charset="0"/>
              </a:rPr>
              <a:t> </a:t>
            </a:r>
            <a:r>
              <a:rPr lang="el-GR" dirty="0" smtClean="0">
                <a:solidFill>
                  <a:srgbClr val="000000"/>
                </a:solidFill>
                <a:ea typeface="Verdana" pitchFamily="34" charset="0"/>
                <a:cs typeface="Verdana" pitchFamily="34" charset="0"/>
              </a:rPr>
              <a:t>α</a:t>
            </a:r>
            <a:r>
              <a:rPr lang="en-US" dirty="0" smtClean="0">
                <a:solidFill>
                  <a:srgbClr val="000000"/>
                </a:solidFill>
                <a:ea typeface="Verdana" pitchFamily="34" charset="0"/>
                <a:cs typeface="Verdana" pitchFamily="34" charset="0"/>
              </a:rPr>
              <a:t>(x) dx                                                 </a:t>
            </a:r>
            <a:endParaRPr lang="en-US" sz="1600" dirty="0">
              <a:solidFill>
                <a:srgbClr val="000000"/>
              </a:solidFill>
              <a:ea typeface="Verdana" pitchFamily="34" charset="0"/>
              <a:cs typeface="Verdana" pitchFamily="34" charset="0"/>
            </a:endParaRPr>
          </a:p>
          <a:p>
            <a:pPr algn="l" defTabSz="499342" hangingPunct="1">
              <a:lnSpc>
                <a:spcPct val="100000"/>
              </a:lnSpc>
              <a:spcAft>
                <a:spcPct val="0"/>
              </a:spcAft>
              <a:buSzPct val="100000"/>
              <a:tabLst>
                <a:tab pos="0" algn="l"/>
                <a:tab pos="455133" algn="l"/>
                <a:tab pos="913438" algn="l"/>
                <a:tab pos="1370157" algn="l"/>
                <a:tab pos="1826876" algn="l"/>
                <a:tab pos="2283595" algn="l"/>
                <a:tab pos="2740315" algn="l"/>
                <a:tab pos="3197033" algn="l"/>
                <a:tab pos="3653751" algn="l"/>
                <a:tab pos="4110474" algn="l"/>
                <a:tab pos="4567192" algn="l"/>
                <a:tab pos="5023910" algn="l"/>
                <a:tab pos="5479044" algn="l"/>
                <a:tab pos="5937349" algn="l"/>
                <a:tab pos="6390895" algn="l"/>
                <a:tab pos="6850787" algn="l"/>
                <a:tab pos="7302748" algn="l"/>
                <a:tab pos="7764225" algn="l"/>
                <a:tab pos="8214600" algn="l"/>
                <a:tab pos="8677665" algn="l"/>
                <a:tab pos="9126455" algn="l"/>
              </a:tabLst>
            </a:pPr>
            <a:endParaRPr lang="en-US" dirty="0">
              <a:solidFill>
                <a:srgbClr val="000000"/>
              </a:solidFill>
              <a:ea typeface="Verdana" pitchFamily="34" charset="0"/>
              <a:cs typeface="Verdana" pitchFamily="34" charset="0"/>
            </a:endParaRPr>
          </a:p>
          <a:p>
            <a:pPr algn="l" defTabSz="499342" hangingPunct="1">
              <a:lnSpc>
                <a:spcPct val="100000"/>
              </a:lnSpc>
              <a:spcAft>
                <a:spcPct val="0"/>
              </a:spcAft>
              <a:buSzPct val="100000"/>
              <a:tabLst>
                <a:tab pos="0" algn="l"/>
                <a:tab pos="455133" algn="l"/>
                <a:tab pos="913438" algn="l"/>
                <a:tab pos="1370157" algn="l"/>
                <a:tab pos="1826876" algn="l"/>
                <a:tab pos="2283595" algn="l"/>
                <a:tab pos="2740315" algn="l"/>
                <a:tab pos="3197033" algn="l"/>
                <a:tab pos="3653751" algn="l"/>
                <a:tab pos="4110474" algn="l"/>
                <a:tab pos="4567192" algn="l"/>
                <a:tab pos="5023910" algn="l"/>
                <a:tab pos="5479044" algn="l"/>
                <a:tab pos="5937349" algn="l"/>
                <a:tab pos="6390895" algn="l"/>
                <a:tab pos="6850787" algn="l"/>
                <a:tab pos="7302748" algn="l"/>
                <a:tab pos="7764225" algn="l"/>
                <a:tab pos="8214600" algn="l"/>
                <a:tab pos="8677665" algn="l"/>
                <a:tab pos="9126455" algn="l"/>
              </a:tabLst>
            </a:pPr>
            <a:r>
              <a:rPr lang="en-US" dirty="0">
                <a:solidFill>
                  <a:srgbClr val="000000"/>
                </a:solidFill>
                <a:ea typeface="Verdana" pitchFamily="34" charset="0"/>
                <a:cs typeface="Verdana" pitchFamily="34" charset="0"/>
              </a:rPr>
              <a:t>       v = v(R, </a:t>
            </a:r>
            <a:r>
              <a:rPr lang="en-US" dirty="0" err="1">
                <a:solidFill>
                  <a:srgbClr val="000000"/>
                </a:solidFill>
                <a:ea typeface="Verdana" pitchFamily="34" charset="0"/>
                <a:cs typeface="Verdana" pitchFamily="34" charset="0"/>
              </a:rPr>
              <a:t>E</a:t>
            </a:r>
            <a:r>
              <a:rPr lang="en-US" baseline="-25000" dirty="0" err="1">
                <a:solidFill>
                  <a:srgbClr val="000000"/>
                </a:solidFill>
                <a:ea typeface="Verdana" pitchFamily="34" charset="0"/>
                <a:cs typeface="Verdana" pitchFamily="34" charset="0"/>
              </a:rPr>
              <a:t>max</a:t>
            </a:r>
            <a:r>
              <a:rPr lang="en-US" dirty="0">
                <a:solidFill>
                  <a:srgbClr val="000000"/>
                </a:solidFill>
                <a:ea typeface="Verdana" pitchFamily="34" charset="0"/>
                <a:cs typeface="Verdana" pitchFamily="34" charset="0"/>
              </a:rPr>
              <a:t>) </a:t>
            </a:r>
            <a:r>
              <a:rPr lang="en-US" dirty="0" smtClean="0">
                <a:solidFill>
                  <a:srgbClr val="000000"/>
                </a:solidFill>
                <a:ea typeface="Verdana" pitchFamily="34" charset="0"/>
                <a:cs typeface="Verdana" pitchFamily="34" charset="0"/>
              </a:rPr>
              <a:t>                                  			 </a:t>
            </a:r>
            <a:r>
              <a:rPr lang="en-US" dirty="0">
                <a:solidFill>
                  <a:srgbClr val="000000"/>
                </a:solidFill>
                <a:ea typeface="Verdana" pitchFamily="34" charset="0"/>
                <a:cs typeface="Verdana" pitchFamily="34" charset="0"/>
              </a:rPr>
              <a:t>	</a:t>
            </a:r>
          </a:p>
          <a:p>
            <a:pPr algn="l" defTabSz="499342" hangingPunct="1">
              <a:lnSpc>
                <a:spcPct val="100000"/>
              </a:lnSpc>
              <a:spcAft>
                <a:spcPct val="0"/>
              </a:spcAft>
              <a:buSzPct val="100000"/>
              <a:tabLst>
                <a:tab pos="0" algn="l"/>
                <a:tab pos="455133" algn="l"/>
                <a:tab pos="913438" algn="l"/>
                <a:tab pos="1370157" algn="l"/>
                <a:tab pos="1826876" algn="l"/>
                <a:tab pos="2283595" algn="l"/>
                <a:tab pos="2740315" algn="l"/>
                <a:tab pos="3197033" algn="l"/>
                <a:tab pos="3653751" algn="l"/>
                <a:tab pos="4110474" algn="l"/>
                <a:tab pos="4567192" algn="l"/>
                <a:tab pos="5023910" algn="l"/>
                <a:tab pos="5479044" algn="l"/>
                <a:tab pos="5937349" algn="l"/>
                <a:tab pos="6390895" algn="l"/>
                <a:tab pos="6850787" algn="l"/>
                <a:tab pos="7302748" algn="l"/>
                <a:tab pos="7764225" algn="l"/>
                <a:tab pos="8214600" algn="l"/>
                <a:tab pos="8677665" algn="l"/>
                <a:tab pos="9126455" algn="l"/>
              </a:tabLst>
            </a:pPr>
            <a:r>
              <a:rPr lang="en-US" dirty="0" err="1">
                <a:solidFill>
                  <a:srgbClr val="000000"/>
                </a:solidFill>
                <a:ea typeface="Verdana" pitchFamily="34" charset="0"/>
                <a:cs typeface="Verdana" pitchFamily="34" charset="0"/>
              </a:rPr>
              <a:t>j</a:t>
            </a:r>
            <a:r>
              <a:rPr lang="en-US" baseline="-25000" dirty="0" err="1">
                <a:solidFill>
                  <a:srgbClr val="000000"/>
                </a:solidFill>
                <a:ea typeface="Verdana" pitchFamily="34" charset="0"/>
                <a:cs typeface="Verdana" pitchFamily="34" charset="0"/>
              </a:rPr>
              <a:t>interior</a:t>
            </a:r>
            <a:r>
              <a:rPr lang="en-US" dirty="0">
                <a:solidFill>
                  <a:srgbClr val="000000"/>
                </a:solidFill>
                <a:ea typeface="Verdana" pitchFamily="34" charset="0"/>
                <a:cs typeface="Verdana" pitchFamily="34" charset="0"/>
              </a:rPr>
              <a:t> = 2v </a:t>
            </a:r>
            <a:r>
              <a:rPr lang="el-GR" dirty="0" smtClean="0">
                <a:solidFill>
                  <a:srgbClr val="000000"/>
                </a:solidFill>
                <a:ea typeface="Verdana" pitchFamily="34" charset="0"/>
                <a:cs typeface="Verdana" pitchFamily="34" charset="0"/>
              </a:rPr>
              <a:t>ε</a:t>
            </a:r>
            <a:r>
              <a:rPr lang="en-US" baseline="-25000" dirty="0" smtClean="0">
                <a:solidFill>
                  <a:srgbClr val="000000"/>
                </a:solidFill>
                <a:ea typeface="Verdana" pitchFamily="34" charset="0"/>
                <a:cs typeface="Verdana" pitchFamily="34" charset="0"/>
              </a:rPr>
              <a:t>0</a:t>
            </a:r>
            <a:r>
              <a:rPr lang="en-US" dirty="0" smtClean="0">
                <a:solidFill>
                  <a:srgbClr val="000000"/>
                </a:solidFill>
                <a:ea typeface="Verdana" pitchFamily="34" charset="0"/>
                <a:cs typeface="Verdana" pitchFamily="34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ea typeface="Verdana" pitchFamily="34" charset="0"/>
                <a:cs typeface="Verdana" pitchFamily="34" charset="0"/>
              </a:rPr>
              <a:t>E</a:t>
            </a:r>
            <a:r>
              <a:rPr lang="en-US" baseline="-25000" dirty="0" err="1" smtClean="0">
                <a:solidFill>
                  <a:srgbClr val="000000"/>
                </a:solidFill>
                <a:ea typeface="Verdana" pitchFamily="34" charset="0"/>
                <a:cs typeface="Verdana" pitchFamily="34" charset="0"/>
              </a:rPr>
              <a:t>max</a:t>
            </a:r>
            <a:r>
              <a:rPr lang="en-US" dirty="0" smtClean="0">
                <a:solidFill>
                  <a:srgbClr val="000000"/>
                </a:solidFill>
                <a:ea typeface="Verdana" pitchFamily="34" charset="0"/>
                <a:cs typeface="Verdana" pitchFamily="34" charset="0"/>
              </a:rPr>
              <a:t>/R		           </a:t>
            </a:r>
            <a:endParaRPr lang="en-US" sz="1600" dirty="0">
              <a:solidFill>
                <a:srgbClr val="000000"/>
              </a:solidFill>
              <a:ea typeface="Verdana" pitchFamily="34" charset="0"/>
              <a:cs typeface="Verdana" pitchFamily="34" charset="0"/>
            </a:endParaRPr>
          </a:p>
          <a:p>
            <a:pPr algn="l" defTabSz="499342" hangingPunct="1">
              <a:lnSpc>
                <a:spcPct val="100000"/>
              </a:lnSpc>
              <a:spcAft>
                <a:spcPct val="0"/>
              </a:spcAft>
              <a:buSzPct val="100000"/>
              <a:tabLst>
                <a:tab pos="0" algn="l"/>
                <a:tab pos="455133" algn="l"/>
                <a:tab pos="913438" algn="l"/>
                <a:tab pos="1370157" algn="l"/>
                <a:tab pos="1826876" algn="l"/>
                <a:tab pos="2283595" algn="l"/>
                <a:tab pos="2740315" algn="l"/>
                <a:tab pos="3197033" algn="l"/>
                <a:tab pos="3653751" algn="l"/>
                <a:tab pos="4110474" algn="l"/>
                <a:tab pos="4567192" algn="l"/>
                <a:tab pos="5023910" algn="l"/>
                <a:tab pos="5479044" algn="l"/>
                <a:tab pos="5937349" algn="l"/>
                <a:tab pos="6390895" algn="l"/>
                <a:tab pos="6850787" algn="l"/>
                <a:tab pos="7302748" algn="l"/>
                <a:tab pos="7764225" algn="l"/>
                <a:tab pos="8214600" algn="l"/>
                <a:tab pos="8677665" algn="l"/>
                <a:tab pos="9126455" algn="l"/>
              </a:tabLst>
            </a:pPr>
            <a:endParaRPr lang="en-US" dirty="0">
              <a:solidFill>
                <a:srgbClr val="000000"/>
              </a:solidFill>
              <a:ea typeface="Verdana" pitchFamily="34" charset="0"/>
              <a:cs typeface="Verdana" pitchFamily="34" charset="0"/>
            </a:endParaRPr>
          </a:p>
          <a:p>
            <a:pPr algn="l" defTabSz="499342" hangingPunct="1">
              <a:lnSpc>
                <a:spcPct val="100000"/>
              </a:lnSpc>
              <a:spcAft>
                <a:spcPct val="0"/>
              </a:spcAft>
              <a:buSzPct val="100000"/>
              <a:tabLst>
                <a:tab pos="0" algn="l"/>
                <a:tab pos="455133" algn="l"/>
                <a:tab pos="913438" algn="l"/>
                <a:tab pos="1370157" algn="l"/>
                <a:tab pos="1826876" algn="l"/>
                <a:tab pos="2283595" algn="l"/>
                <a:tab pos="2740315" algn="l"/>
                <a:tab pos="3197033" algn="l"/>
                <a:tab pos="3653751" algn="l"/>
                <a:tab pos="4110474" algn="l"/>
                <a:tab pos="4567192" algn="l"/>
                <a:tab pos="5023910" algn="l"/>
                <a:tab pos="5479044" algn="l"/>
                <a:tab pos="5937349" algn="l"/>
                <a:tab pos="6390895" algn="l"/>
                <a:tab pos="6850787" algn="l"/>
                <a:tab pos="7302748" algn="l"/>
                <a:tab pos="7764225" algn="l"/>
                <a:tab pos="8214600" algn="l"/>
                <a:tab pos="8677665" algn="l"/>
                <a:tab pos="9126455" algn="l"/>
              </a:tabLst>
            </a:pPr>
            <a:r>
              <a:rPr lang="en-US" dirty="0" smtClean="0">
                <a:solidFill>
                  <a:srgbClr val="000000"/>
                </a:solidFill>
                <a:ea typeface="Verdana" pitchFamily="34" charset="0"/>
                <a:cs typeface="Verdana" pitchFamily="34" charset="0"/>
              </a:rPr>
              <a:t>Equation for </a:t>
            </a:r>
            <a:r>
              <a:rPr lang="en-US" dirty="0" err="1" smtClean="0">
                <a:solidFill>
                  <a:srgbClr val="000000"/>
                </a:solidFill>
                <a:ea typeface="Verdana" pitchFamily="34" charset="0"/>
                <a:cs typeface="Verdana" pitchFamily="34" charset="0"/>
              </a:rPr>
              <a:t>d</a:t>
            </a:r>
            <a:r>
              <a:rPr lang="en-US" baseline="-25000" dirty="0" err="1" smtClean="0">
                <a:solidFill>
                  <a:srgbClr val="000000"/>
                </a:solidFill>
                <a:ea typeface="Verdana" pitchFamily="34" charset="0"/>
                <a:cs typeface="Verdana" pitchFamily="34" charset="0"/>
              </a:rPr>
              <a:t>t</a:t>
            </a:r>
            <a:r>
              <a:rPr lang="en-US" dirty="0" err="1" smtClean="0">
                <a:solidFill>
                  <a:srgbClr val="000000"/>
                </a:solidFill>
                <a:ea typeface="Verdana" pitchFamily="34" charset="0"/>
                <a:cs typeface="Verdana" pitchFamily="34" charset="0"/>
              </a:rPr>
              <a:t>R</a:t>
            </a:r>
            <a:r>
              <a:rPr lang="en-US" dirty="0" smtClean="0">
                <a:solidFill>
                  <a:srgbClr val="000000"/>
                </a:solidFill>
                <a:ea typeface="Verdana" pitchFamily="34" charset="0"/>
                <a:cs typeface="Verdana" pitchFamily="34" charset="0"/>
              </a:rPr>
              <a:t> at tip?</a:t>
            </a:r>
          </a:p>
          <a:p>
            <a:pPr algn="l" defTabSz="499342" hangingPunct="1">
              <a:lnSpc>
                <a:spcPct val="100000"/>
              </a:lnSpc>
              <a:spcAft>
                <a:spcPct val="0"/>
              </a:spcAft>
              <a:buSzPct val="100000"/>
              <a:tabLst>
                <a:tab pos="0" algn="l"/>
                <a:tab pos="455133" algn="l"/>
                <a:tab pos="913438" algn="l"/>
                <a:tab pos="1370157" algn="l"/>
                <a:tab pos="1826876" algn="l"/>
                <a:tab pos="2283595" algn="l"/>
                <a:tab pos="2740315" algn="l"/>
                <a:tab pos="3197033" algn="l"/>
                <a:tab pos="3653751" algn="l"/>
                <a:tab pos="4110474" algn="l"/>
                <a:tab pos="4567192" algn="l"/>
                <a:tab pos="5023910" algn="l"/>
                <a:tab pos="5479044" algn="l"/>
                <a:tab pos="5937349" algn="l"/>
                <a:tab pos="6390895" algn="l"/>
                <a:tab pos="6850787" algn="l"/>
                <a:tab pos="7302748" algn="l"/>
                <a:tab pos="7764225" algn="l"/>
                <a:tab pos="8214600" algn="l"/>
                <a:tab pos="8677665" algn="l"/>
                <a:tab pos="9126455" algn="l"/>
              </a:tabLst>
            </a:pPr>
            <a:endParaRPr lang="en-US" dirty="0">
              <a:solidFill>
                <a:srgbClr val="000000"/>
              </a:solidFill>
              <a:ea typeface="Verdana" pitchFamily="34" charset="0"/>
              <a:cs typeface="Verdana" pitchFamily="34" charset="0"/>
            </a:endParaRPr>
          </a:p>
          <a:p>
            <a:pPr algn="l" defTabSz="499342" hangingPunct="1">
              <a:lnSpc>
                <a:spcPct val="100000"/>
              </a:lnSpc>
              <a:spcAft>
                <a:spcPct val="0"/>
              </a:spcAft>
              <a:buSzPct val="100000"/>
              <a:tabLst>
                <a:tab pos="0" algn="l"/>
                <a:tab pos="455133" algn="l"/>
                <a:tab pos="913438" algn="l"/>
                <a:tab pos="1370157" algn="l"/>
                <a:tab pos="1826876" algn="l"/>
                <a:tab pos="2283595" algn="l"/>
                <a:tab pos="2740315" algn="l"/>
                <a:tab pos="3197033" algn="l"/>
                <a:tab pos="3653751" algn="l"/>
                <a:tab pos="4110474" algn="l"/>
                <a:tab pos="4567192" algn="l"/>
                <a:tab pos="5023910" algn="l"/>
                <a:tab pos="5479044" algn="l"/>
                <a:tab pos="5937349" algn="l"/>
                <a:tab pos="6390895" algn="l"/>
                <a:tab pos="6850787" algn="l"/>
                <a:tab pos="7302748" algn="l"/>
                <a:tab pos="7764225" algn="l"/>
                <a:tab pos="8214600" algn="l"/>
                <a:tab pos="8677665" algn="l"/>
                <a:tab pos="9126455" algn="l"/>
              </a:tabLst>
            </a:pPr>
            <a:r>
              <a:rPr lang="en-US" dirty="0" smtClean="0">
                <a:solidFill>
                  <a:srgbClr val="000000"/>
                </a:solidFill>
                <a:ea typeface="Verdana" pitchFamily="34" charset="0"/>
                <a:cs typeface="Verdana" pitchFamily="34" charset="0"/>
              </a:rPr>
              <a:t>Branching?</a:t>
            </a:r>
          </a:p>
        </p:txBody>
      </p:sp>
      <p:pic>
        <p:nvPicPr>
          <p:cNvPr id="6" name="Picture 4" descr="eabs_without_colbar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V="1">
            <a:off x="228600" y="711436"/>
            <a:ext cx="2133600" cy="9704010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>
            <a:off x="3069609" y="5486400"/>
            <a:ext cx="4572000" cy="1633268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l"/>
            <a:endParaRPr lang="en-US" dirty="0" smtClean="0"/>
          </a:p>
          <a:p>
            <a:pPr algn="l"/>
            <a:r>
              <a:rPr lang="en-US" dirty="0" smtClean="0"/>
              <a:t>3D particle/hybrid simulations     of streamer head?</a:t>
            </a:r>
          </a:p>
          <a:p>
            <a:pPr algn="l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861178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606113" y="1600200"/>
            <a:ext cx="184626" cy="862746"/>
          </a:xfrm>
          <a:prstGeom prst="rect">
            <a:avLst/>
          </a:prstGeom>
          <a:noFill/>
        </p:spPr>
        <p:txBody>
          <a:bodyPr wrap="none" lIns="91388" tIns="45693" rIns="91388" bIns="45693" rtlCol="0">
            <a:spAutoFit/>
          </a:bodyPr>
          <a:lstStyle/>
          <a:p>
            <a:pPr>
              <a:spcAft>
                <a:spcPts val="1437"/>
              </a:spcAft>
            </a:pPr>
            <a:endParaRPr lang="en-US" dirty="0" smtClean="0">
              <a:solidFill>
                <a:srgbClr val="000000"/>
              </a:solidFill>
            </a:endParaRPr>
          </a:p>
          <a:p>
            <a:pPr>
              <a:spcAft>
                <a:spcPts val="1437"/>
              </a:spcAft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04799" y="152400"/>
            <a:ext cx="9753599" cy="7149210"/>
          </a:xfrm>
          <a:prstGeom prst="rect">
            <a:avLst/>
          </a:prstGeom>
        </p:spPr>
        <p:txBody>
          <a:bodyPr wrap="square" lIns="91388" tIns="45693" rIns="91388" bIns="45693">
            <a:spAutoFit/>
          </a:bodyPr>
          <a:lstStyle/>
          <a:p>
            <a:pPr algn="l">
              <a:spcAft>
                <a:spcPts val="1437"/>
              </a:spcAft>
            </a:pPr>
            <a:r>
              <a:rPr lang="en-US" sz="2800" b="1" dirty="0" smtClean="0"/>
              <a:t>Branching of positive streamers in STP air:</a:t>
            </a:r>
          </a:p>
          <a:p>
            <a:pPr algn="l">
              <a:spcAft>
                <a:spcPts val="1437"/>
              </a:spcAft>
            </a:pPr>
            <a:r>
              <a:rPr lang="en-US" sz="2800" b="1" dirty="0" smtClean="0"/>
              <a:t>Experiments: </a:t>
            </a:r>
            <a:r>
              <a:rPr lang="en-US" sz="2800" b="1" dirty="0" smtClean="0">
                <a:solidFill>
                  <a:srgbClr val="C00000"/>
                </a:solidFill>
              </a:rPr>
              <a:t>D/d = 12 - 15 </a:t>
            </a:r>
            <a:r>
              <a:rPr lang="en-US" sz="1600" dirty="0"/>
              <a:t>[</a:t>
            </a:r>
            <a:r>
              <a:rPr lang="en-US" sz="1600" dirty="0" err="1" smtClean="0"/>
              <a:t>Briels</a:t>
            </a:r>
            <a:r>
              <a:rPr lang="en-US" sz="1600" dirty="0" smtClean="0"/>
              <a:t> </a:t>
            </a:r>
            <a:r>
              <a:rPr lang="en-US" sz="1600" dirty="0"/>
              <a:t>JPD 2008, </a:t>
            </a:r>
            <a:r>
              <a:rPr lang="en-US" sz="1600" dirty="0" err="1" smtClean="0"/>
              <a:t>Nijdam</a:t>
            </a:r>
            <a:r>
              <a:rPr lang="en-US" sz="1600" dirty="0" smtClean="0"/>
              <a:t> </a:t>
            </a:r>
            <a:r>
              <a:rPr lang="en-US" sz="1600" dirty="0"/>
              <a:t>JPD 2010]</a:t>
            </a:r>
          </a:p>
          <a:p>
            <a:pPr algn="l">
              <a:spcAft>
                <a:spcPts val="1437"/>
              </a:spcAft>
            </a:pPr>
            <a:endParaRPr lang="en-US" b="1" dirty="0" smtClean="0"/>
          </a:p>
          <a:p>
            <a:pPr algn="l">
              <a:spcAft>
                <a:spcPts val="1437"/>
              </a:spcAft>
            </a:pPr>
            <a:endParaRPr lang="en-US" b="1" dirty="0" smtClean="0"/>
          </a:p>
          <a:p>
            <a:pPr algn="l">
              <a:spcAft>
                <a:spcPts val="1437"/>
              </a:spcAft>
            </a:pPr>
            <a:endParaRPr lang="en-US" b="1" dirty="0" smtClean="0"/>
          </a:p>
          <a:p>
            <a:pPr algn="l">
              <a:spcAft>
                <a:spcPts val="1437"/>
              </a:spcAft>
            </a:pPr>
            <a:endParaRPr lang="en-US" b="1" dirty="0" smtClean="0"/>
          </a:p>
          <a:p>
            <a:pPr algn="l">
              <a:spcAft>
                <a:spcPts val="1437"/>
              </a:spcAft>
            </a:pPr>
            <a:endParaRPr lang="en-US" b="1" dirty="0" smtClean="0"/>
          </a:p>
          <a:p>
            <a:pPr algn="l">
              <a:spcAft>
                <a:spcPts val="1437"/>
              </a:spcAft>
            </a:pPr>
            <a:endParaRPr lang="en-US" b="1" dirty="0" smtClean="0"/>
          </a:p>
          <a:p>
            <a:pPr algn="l">
              <a:spcAft>
                <a:spcPts val="1437"/>
              </a:spcAft>
            </a:pPr>
            <a:endParaRPr lang="en-US" b="1" dirty="0" smtClean="0"/>
          </a:p>
          <a:p>
            <a:pPr algn="l">
              <a:spcAft>
                <a:spcPts val="1437"/>
              </a:spcAft>
            </a:pPr>
            <a:endParaRPr lang="en-US" b="1" dirty="0" smtClean="0"/>
          </a:p>
          <a:p>
            <a:pPr algn="l">
              <a:spcAft>
                <a:spcPts val="1437"/>
              </a:spcAft>
            </a:pPr>
            <a:r>
              <a:rPr lang="en-US" sz="2400" b="1" dirty="0" smtClean="0"/>
              <a:t>						                                       				Model intrinsic fluctuations 					as electrons are discrete:</a:t>
            </a:r>
            <a:endParaRPr lang="en-US" b="1" dirty="0" smtClean="0"/>
          </a:p>
          <a:p>
            <a:pPr algn="l">
              <a:spcAft>
                <a:spcPts val="1437"/>
              </a:spcAft>
            </a:pPr>
            <a:r>
              <a:rPr lang="en-US" sz="2800" b="1" dirty="0" smtClean="0"/>
              <a:t>				</a:t>
            </a:r>
            <a:r>
              <a:rPr lang="en-US" sz="2800" b="1" dirty="0" smtClean="0">
                <a:solidFill>
                  <a:srgbClr val="C00000"/>
                </a:solidFill>
              </a:rPr>
              <a:t>D/d = 8 in STP air</a:t>
            </a:r>
            <a:r>
              <a:rPr lang="en-US" sz="2800" dirty="0">
                <a:solidFill>
                  <a:srgbClr val="C00000"/>
                </a:solidFill>
              </a:rPr>
              <a:t>    </a:t>
            </a:r>
            <a:r>
              <a:rPr lang="en-US" sz="2800" dirty="0" smtClean="0">
                <a:solidFill>
                  <a:srgbClr val="C00000"/>
                </a:solidFill>
              </a:rPr>
              <a:t>  </a:t>
            </a:r>
            <a:r>
              <a:rPr lang="en-US" sz="2800" dirty="0" smtClean="0">
                <a:solidFill>
                  <a:srgbClr val="FFC000"/>
                </a:solidFill>
              </a:rPr>
              <a:t>                                                      				</a:t>
            </a:r>
            <a:r>
              <a:rPr lang="en-US" sz="1600" dirty="0" smtClean="0"/>
              <a:t>[</a:t>
            </a:r>
            <a:r>
              <a:rPr lang="en-US" sz="1600" dirty="0" err="1"/>
              <a:t>Luque</a:t>
            </a:r>
            <a:r>
              <a:rPr lang="en-US" sz="1600" dirty="0"/>
              <a:t>, Ebert, </a:t>
            </a:r>
            <a:r>
              <a:rPr lang="en-US" sz="1600" dirty="0" err="1"/>
              <a:t>Phys</a:t>
            </a:r>
            <a:r>
              <a:rPr lang="en-US" sz="1600" dirty="0"/>
              <a:t> Rev E 2011</a:t>
            </a:r>
            <a:r>
              <a:rPr lang="en-US" sz="1600" dirty="0" smtClean="0"/>
              <a:t>]</a:t>
            </a:r>
            <a:endParaRPr lang="en-US" sz="1800" b="1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3" y="1295400"/>
            <a:ext cx="5577551" cy="396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62137890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48" y="1143000"/>
            <a:ext cx="4894738" cy="4591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0793" y="1295400"/>
            <a:ext cx="5137607" cy="43698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914400" y="152400"/>
            <a:ext cx="3526928" cy="98103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</a:rPr>
              <a:t>Electric field </a:t>
            </a:r>
          </a:p>
          <a:p>
            <a:r>
              <a:rPr lang="en-US" sz="2400" b="1" dirty="0" smtClean="0"/>
              <a:t>with</a:t>
            </a:r>
            <a:r>
              <a:rPr lang="en-US" sz="2400" b="1" dirty="0" smtClean="0">
                <a:solidFill>
                  <a:srgbClr val="4500D0"/>
                </a:solidFill>
              </a:rPr>
              <a:t> field inversion</a:t>
            </a:r>
          </a:p>
        </p:txBody>
      </p:sp>
      <p:sp>
        <p:nvSpPr>
          <p:cNvPr id="4" name="Rectangle 3"/>
          <p:cNvSpPr/>
          <p:nvPr/>
        </p:nvSpPr>
        <p:spPr>
          <a:xfrm>
            <a:off x="4902112" y="152400"/>
            <a:ext cx="5029200" cy="981038"/>
          </a:xfrm>
          <a:prstGeom prst="rect">
            <a:avLst/>
          </a:prstGeom>
        </p:spPr>
        <p:txBody>
          <a:bodyPr>
            <a:spAutoFit/>
          </a:bodyPr>
          <a:lstStyle/>
          <a:p>
            <a:pPr lvl="0"/>
            <a:r>
              <a:rPr lang="en-US" sz="2400" b="1" dirty="0" smtClean="0">
                <a:solidFill>
                  <a:srgbClr val="FF0000"/>
                </a:solidFill>
              </a:rPr>
              <a:t>Positive </a:t>
            </a:r>
            <a:r>
              <a:rPr lang="en-US" sz="2400" b="1" dirty="0" smtClean="0"/>
              <a:t>and</a:t>
            </a:r>
            <a:r>
              <a:rPr lang="en-US" sz="2400" b="1" dirty="0" smtClean="0">
                <a:solidFill>
                  <a:srgbClr val="FF0000"/>
                </a:solidFill>
              </a:rPr>
              <a:t> </a:t>
            </a:r>
            <a:endParaRPr lang="en-US" sz="2400" b="1" dirty="0">
              <a:solidFill>
                <a:srgbClr val="FF0000"/>
              </a:solidFill>
            </a:endParaRPr>
          </a:p>
          <a:p>
            <a:pPr lvl="0"/>
            <a:r>
              <a:rPr lang="en-US" sz="2400" b="1" dirty="0" smtClean="0">
                <a:solidFill>
                  <a:srgbClr val="4500D0"/>
                </a:solidFill>
              </a:rPr>
              <a:t>negative </a:t>
            </a:r>
            <a:r>
              <a:rPr lang="en-US" sz="2400" b="1" dirty="0" smtClean="0"/>
              <a:t>line charge</a:t>
            </a:r>
            <a:endParaRPr lang="en-US" sz="24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3124200" y="5867400"/>
            <a:ext cx="3538148" cy="3877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[</a:t>
            </a:r>
            <a:r>
              <a:rPr lang="en-US" dirty="0" err="1" smtClean="0"/>
              <a:t>Luque</a:t>
            </a:r>
            <a:r>
              <a:rPr lang="en-US" dirty="0" smtClean="0"/>
              <a:t>, Ebert, submitted]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5715000" y="6498205"/>
            <a:ext cx="4343400" cy="12741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000000"/>
                </a:solidFill>
              </a:rPr>
              <a:t>Include longer time scales: Chemistry, heating and    transition to leader    </a:t>
            </a:r>
            <a:r>
              <a:rPr lang="en-US" dirty="0">
                <a:solidFill>
                  <a:srgbClr val="000000"/>
                </a:solidFill>
              </a:rPr>
              <a:t>[</a:t>
            </a:r>
            <a:r>
              <a:rPr lang="en-US" dirty="0" err="1">
                <a:solidFill>
                  <a:srgbClr val="000000"/>
                </a:solidFill>
              </a:rPr>
              <a:t>Markosyan</a:t>
            </a:r>
            <a:r>
              <a:rPr lang="en-US" dirty="0">
                <a:solidFill>
                  <a:srgbClr val="000000"/>
                </a:solidFill>
              </a:rPr>
              <a:t> et al.]</a:t>
            </a:r>
          </a:p>
        </p:txBody>
      </p:sp>
    </p:spTree>
    <p:extLst>
      <p:ext uri="{BB962C8B-B14F-4D97-AF65-F5344CB8AC3E}">
        <p14:creationId xmlns:p14="http://schemas.microsoft.com/office/powerpoint/2010/main" val="227329296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Picture 4" descr="ChapFig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762000"/>
            <a:ext cx="14042923" cy="701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228600" y="76200"/>
            <a:ext cx="9601200" cy="5059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FFFFFF"/>
                </a:solidFill>
              </a:rPr>
              <a:t>Streamers in STP air </a:t>
            </a:r>
            <a:r>
              <a:rPr lang="en-US" sz="1800" dirty="0" smtClean="0">
                <a:solidFill>
                  <a:srgbClr val="FFFFFF"/>
                </a:solidFill>
              </a:rPr>
              <a:t>[</a:t>
            </a:r>
            <a:r>
              <a:rPr lang="en-US" sz="1800" dirty="0" err="1" smtClean="0">
                <a:solidFill>
                  <a:srgbClr val="FFFFFF"/>
                </a:solidFill>
              </a:rPr>
              <a:t>Briels</a:t>
            </a:r>
            <a:r>
              <a:rPr lang="en-US" sz="1800" dirty="0" smtClean="0">
                <a:solidFill>
                  <a:srgbClr val="FFFFFF"/>
                </a:solidFill>
              </a:rPr>
              <a:t> et al., J </a:t>
            </a:r>
            <a:r>
              <a:rPr lang="en-US" sz="1800" dirty="0" err="1" smtClean="0">
                <a:solidFill>
                  <a:srgbClr val="FFFFFF"/>
                </a:solidFill>
              </a:rPr>
              <a:t>Phys</a:t>
            </a:r>
            <a:r>
              <a:rPr lang="en-US" sz="1800" dirty="0" smtClean="0">
                <a:solidFill>
                  <a:srgbClr val="FFFFFF"/>
                </a:solidFill>
              </a:rPr>
              <a:t> D 2008], [</a:t>
            </a:r>
            <a:r>
              <a:rPr lang="en-US" sz="1800" dirty="0" err="1" smtClean="0">
                <a:solidFill>
                  <a:srgbClr val="FFFFFF"/>
                </a:solidFill>
              </a:rPr>
              <a:t>Nijdam</a:t>
            </a:r>
            <a:r>
              <a:rPr lang="en-US" sz="1800" dirty="0" smtClean="0">
                <a:solidFill>
                  <a:srgbClr val="FFFFFF"/>
                </a:solidFill>
              </a:rPr>
              <a:t> …]</a:t>
            </a:r>
            <a:endParaRPr lang="en-US" sz="1800" dirty="0">
              <a:solidFill>
                <a:srgbClr val="FFFFFF"/>
              </a:solidFill>
            </a:endParaRPr>
          </a:p>
        </p:txBody>
      </p:sp>
      <p:sp>
        <p:nvSpPr>
          <p:cNvPr id="2" name="Rectangle 1"/>
          <p:cNvSpPr/>
          <p:nvPr/>
        </p:nvSpPr>
        <p:spPr bwMode="auto">
          <a:xfrm>
            <a:off x="6934200" y="762000"/>
            <a:ext cx="7108723" cy="7162800"/>
          </a:xfrm>
          <a:prstGeom prst="rect">
            <a:avLst/>
          </a:prstGeom>
          <a:solidFill>
            <a:schemeClr val="bg1"/>
          </a:solidFill>
          <a:ln w="38100" cap="flat" cmpd="sng" algn="ctr">
            <a:noFill/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0">
              <a:lnSpc>
                <a:spcPct val="96000"/>
              </a:lnSpc>
              <a:spcBef>
                <a:spcPct val="0"/>
              </a:spcBef>
              <a:spcAft>
                <a:spcPts val="1438"/>
              </a:spcAft>
              <a:buClr>
                <a:srgbClr val="000000"/>
              </a:buClr>
              <a:buSzPct val="45000"/>
              <a:buFont typeface="StarSymbol" charset="0"/>
              <a:buNone/>
              <a:tabLst>
                <a:tab pos="0" algn="l"/>
                <a:tab pos="455613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4813" algn="l"/>
                <a:tab pos="5943600" algn="l"/>
                <a:tab pos="6397625" algn="l"/>
                <a:tab pos="6858000" algn="l"/>
                <a:tab pos="7310438" algn="l"/>
                <a:tab pos="7772400" algn="l"/>
                <a:tab pos="8223250" algn="l"/>
                <a:tab pos="8686800" algn="l"/>
                <a:tab pos="9136063" algn="l"/>
              </a:tabLst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925706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457200" y="152400"/>
            <a:ext cx="8153400" cy="1295400"/>
          </a:xfrm>
        </p:spPr>
        <p:txBody>
          <a:bodyPr lIns="101704" tIns="50853" rIns="101704" bIns="50853"/>
          <a:lstStyle/>
          <a:p>
            <a:r>
              <a:rPr lang="en-US" sz="2500" b="1" dirty="0">
                <a:solidFill>
                  <a:schemeClr val="bg1"/>
                </a:solidFill>
              </a:rPr>
              <a:t>Hard X-rays (&gt;200 </a:t>
            </a:r>
            <a:r>
              <a:rPr lang="en-US" sz="2500" b="1" dirty="0" err="1">
                <a:solidFill>
                  <a:schemeClr val="bg1"/>
                </a:solidFill>
              </a:rPr>
              <a:t>keV</a:t>
            </a:r>
            <a:r>
              <a:rPr lang="en-US" sz="2500" b="1" dirty="0">
                <a:solidFill>
                  <a:schemeClr val="bg1"/>
                </a:solidFill>
              </a:rPr>
              <a:t>) from positive “sparks”</a:t>
            </a:r>
            <a:endParaRPr lang="nl-NL" sz="2500" b="1" dirty="0">
              <a:solidFill>
                <a:schemeClr val="bg1"/>
              </a:solidFill>
            </a:endParaRPr>
          </a:p>
        </p:txBody>
      </p:sp>
      <p:pic>
        <p:nvPicPr>
          <p:cNvPr id="2826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5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-3045659" y="653908"/>
            <a:ext cx="15847261" cy="71184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53213" y="3886200"/>
            <a:ext cx="3033789" cy="3962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6874" y="-67219"/>
            <a:ext cx="2893943" cy="39534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Rectangle 2"/>
          <p:cNvSpPr/>
          <p:nvPr/>
        </p:nvSpPr>
        <p:spPr bwMode="auto">
          <a:xfrm>
            <a:off x="-10390" y="653908"/>
            <a:ext cx="2819400" cy="7118492"/>
          </a:xfrm>
          <a:prstGeom prst="rect">
            <a:avLst/>
          </a:prstGeom>
          <a:solidFill>
            <a:schemeClr val="tx1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288" tIns="45642" rIns="91288" bIns="45642" numCol="1" rtlCol="0" anchor="t" anchorCtr="0" compatLnSpc="1">
            <a:prstTxWarp prst="textNoShape">
              <a:avLst/>
            </a:prstTxWarp>
          </a:bodyPr>
          <a:lstStyle/>
          <a:p>
            <a:pPr defTabSz="912796">
              <a:spcAft>
                <a:spcPts val="1437"/>
              </a:spcAft>
              <a:tabLst>
                <a:tab pos="0" algn="l"/>
                <a:tab pos="454812" algn="l"/>
                <a:tab pos="912796" algn="l"/>
                <a:tab pos="1369196" algn="l"/>
                <a:tab pos="1825593" algn="l"/>
                <a:tab pos="2281995" algn="l"/>
                <a:tab pos="2738393" algn="l"/>
                <a:tab pos="3194791" algn="l"/>
                <a:tab pos="3651189" algn="l"/>
                <a:tab pos="4107592" algn="l"/>
                <a:tab pos="4563988" algn="l"/>
                <a:tab pos="5020387" algn="l"/>
                <a:tab pos="5475202" algn="l"/>
                <a:tab pos="5933185" algn="l"/>
                <a:tab pos="6386412" algn="l"/>
                <a:tab pos="6845985" algn="l"/>
                <a:tab pos="7297627" algn="l"/>
                <a:tab pos="7758783" algn="l"/>
                <a:tab pos="8208841" algn="l"/>
                <a:tab pos="8671581" algn="l"/>
                <a:tab pos="9120056" algn="l"/>
              </a:tabLst>
            </a:pPr>
            <a:r>
              <a:rPr lang="en-US" dirty="0">
                <a:solidFill>
                  <a:srgbClr val="000000"/>
                </a:solidFill>
              </a:rPr>
              <a:t>1 m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-10390" y="990600"/>
            <a:ext cx="2819400" cy="6498929"/>
          </a:xfrm>
          <a:prstGeom prst="rect">
            <a:avLst/>
          </a:prstGeom>
          <a:noFill/>
        </p:spPr>
        <p:txBody>
          <a:bodyPr wrap="square" lIns="91288" tIns="45642" rIns="91288" bIns="45642" rtlCol="0">
            <a:spAutoFit/>
          </a:bodyPr>
          <a:lstStyle/>
          <a:p>
            <a:pPr>
              <a:spcAft>
                <a:spcPts val="1437"/>
              </a:spcAft>
            </a:pPr>
            <a:r>
              <a:rPr lang="en-US" b="1" dirty="0" smtClean="0">
                <a:solidFill>
                  <a:srgbClr val="FFFFFF"/>
                </a:solidFill>
              </a:rPr>
              <a:t>1 MV over 1 m</a:t>
            </a:r>
            <a:endParaRPr lang="en-US" dirty="0" smtClean="0">
              <a:solidFill>
                <a:srgbClr val="FFFFFF"/>
              </a:solidFill>
            </a:endParaRPr>
          </a:p>
          <a:p>
            <a:pPr>
              <a:spcAft>
                <a:spcPts val="1437"/>
              </a:spcAft>
            </a:pPr>
            <a:endParaRPr lang="en-US" dirty="0">
              <a:solidFill>
                <a:srgbClr val="FFFFFF"/>
              </a:solidFill>
            </a:endParaRPr>
          </a:p>
          <a:p>
            <a:pPr>
              <a:spcAft>
                <a:spcPts val="1437"/>
              </a:spcAft>
            </a:pPr>
            <a:r>
              <a:rPr lang="en-US" b="1" dirty="0" smtClean="0">
                <a:solidFill>
                  <a:srgbClr val="FFFFFF"/>
                </a:solidFill>
              </a:rPr>
              <a:t>X-ray source:</a:t>
            </a:r>
          </a:p>
          <a:p>
            <a:pPr>
              <a:spcAft>
                <a:spcPts val="1437"/>
              </a:spcAft>
            </a:pPr>
            <a:r>
              <a:rPr lang="en-US" b="1" dirty="0" smtClean="0">
                <a:solidFill>
                  <a:srgbClr val="FFFFFF"/>
                </a:solidFill>
              </a:rPr>
              <a:t>Negative streamers!</a:t>
            </a:r>
          </a:p>
          <a:p>
            <a:pPr>
              <a:spcAft>
                <a:spcPts val="1437"/>
              </a:spcAft>
            </a:pPr>
            <a:endParaRPr lang="en-US" dirty="0" smtClean="0">
              <a:solidFill>
                <a:srgbClr val="FFFFFF"/>
              </a:solidFill>
            </a:endParaRPr>
          </a:p>
          <a:p>
            <a:pPr>
              <a:spcAft>
                <a:spcPts val="1437"/>
              </a:spcAft>
            </a:pPr>
            <a:endParaRPr lang="en-US" dirty="0" smtClean="0">
              <a:solidFill>
                <a:srgbClr val="FFFFFF"/>
              </a:solidFill>
            </a:endParaRPr>
          </a:p>
          <a:p>
            <a:pPr>
              <a:spcAft>
                <a:spcPts val="1437"/>
              </a:spcAft>
            </a:pPr>
            <a:r>
              <a:rPr lang="en-US" b="1" dirty="0" smtClean="0">
                <a:solidFill>
                  <a:srgbClr val="FFFFFF"/>
                </a:solidFill>
              </a:rPr>
              <a:t>Typical energies:</a:t>
            </a:r>
            <a:r>
              <a:rPr lang="en-US" b="1" dirty="0">
                <a:solidFill>
                  <a:srgbClr val="FFFFFF"/>
                </a:solidFill>
              </a:rPr>
              <a:t> </a:t>
            </a:r>
            <a:r>
              <a:rPr lang="en-US" b="1" dirty="0" smtClean="0">
                <a:solidFill>
                  <a:srgbClr val="FFFFFF"/>
                </a:solidFill>
              </a:rPr>
              <a:t>~200 </a:t>
            </a:r>
            <a:r>
              <a:rPr lang="en-US" b="1" dirty="0" err="1" smtClean="0">
                <a:solidFill>
                  <a:srgbClr val="FFFFFF"/>
                </a:solidFill>
              </a:rPr>
              <a:t>keV</a:t>
            </a:r>
            <a:endParaRPr lang="en-US" b="1" dirty="0">
              <a:solidFill>
                <a:srgbClr val="FFFFFF"/>
              </a:solidFill>
            </a:endParaRPr>
          </a:p>
          <a:p>
            <a:pPr>
              <a:spcAft>
                <a:spcPts val="1437"/>
              </a:spcAft>
            </a:pPr>
            <a:endParaRPr lang="en-US" dirty="0">
              <a:solidFill>
                <a:srgbClr val="FFFFFF"/>
              </a:solidFill>
            </a:endParaRPr>
          </a:p>
          <a:p>
            <a:pPr>
              <a:spcAft>
                <a:spcPts val="1437"/>
              </a:spcAft>
            </a:pPr>
            <a:endParaRPr lang="en-US" dirty="0">
              <a:solidFill>
                <a:srgbClr val="FFFFFF"/>
              </a:solidFill>
            </a:endParaRPr>
          </a:p>
          <a:p>
            <a:pPr>
              <a:spcAft>
                <a:spcPts val="1437"/>
              </a:spcAft>
            </a:pPr>
            <a:endParaRPr lang="en-US" sz="1600" dirty="0" smtClean="0">
              <a:solidFill>
                <a:srgbClr val="FFFFFF"/>
              </a:solidFill>
            </a:endParaRPr>
          </a:p>
          <a:p>
            <a:pPr>
              <a:spcAft>
                <a:spcPts val="1437"/>
              </a:spcAft>
            </a:pPr>
            <a:endParaRPr lang="en-US" sz="1600" dirty="0">
              <a:solidFill>
                <a:srgbClr val="FFFFFF"/>
              </a:solidFill>
            </a:endParaRPr>
          </a:p>
          <a:p>
            <a:pPr>
              <a:spcAft>
                <a:spcPts val="1437"/>
              </a:spcAft>
            </a:pPr>
            <a:r>
              <a:rPr lang="en-US" sz="1600" dirty="0" smtClean="0">
                <a:solidFill>
                  <a:srgbClr val="FFFFFF"/>
                </a:solidFill>
              </a:rPr>
              <a:t>[</a:t>
            </a:r>
            <a:r>
              <a:rPr lang="en-US" sz="1600" dirty="0" err="1" smtClean="0">
                <a:solidFill>
                  <a:srgbClr val="FFFFFF"/>
                </a:solidFill>
              </a:rPr>
              <a:t>Kochkin</a:t>
            </a:r>
            <a:r>
              <a:rPr lang="en-US" sz="1600" dirty="0">
                <a:solidFill>
                  <a:srgbClr val="FFFFFF"/>
                </a:solidFill>
              </a:rPr>
              <a:t>, Nguyen, </a:t>
            </a:r>
            <a:r>
              <a:rPr lang="en-US" sz="1600" dirty="0" smtClean="0">
                <a:solidFill>
                  <a:srgbClr val="FFFFFF"/>
                </a:solidFill>
              </a:rPr>
              <a:t>      van </a:t>
            </a:r>
            <a:r>
              <a:rPr lang="en-US" sz="1600" dirty="0" err="1">
                <a:solidFill>
                  <a:srgbClr val="FFFFFF"/>
                </a:solidFill>
              </a:rPr>
              <a:t>Deursen</a:t>
            </a:r>
            <a:r>
              <a:rPr lang="en-US" sz="1600" dirty="0">
                <a:solidFill>
                  <a:srgbClr val="FFFFFF"/>
                </a:solidFill>
              </a:rPr>
              <a:t>, Ebert</a:t>
            </a:r>
            <a:r>
              <a:rPr lang="en-US" sz="1600" dirty="0" smtClean="0">
                <a:solidFill>
                  <a:srgbClr val="FFFFFF"/>
                </a:solidFill>
              </a:rPr>
              <a:t>,       J </a:t>
            </a:r>
            <a:r>
              <a:rPr lang="en-US" sz="1600" dirty="0" err="1" smtClean="0">
                <a:solidFill>
                  <a:srgbClr val="FFFFFF"/>
                </a:solidFill>
              </a:rPr>
              <a:t>Phys</a:t>
            </a:r>
            <a:r>
              <a:rPr lang="en-US" sz="1600" dirty="0" smtClean="0">
                <a:solidFill>
                  <a:srgbClr val="FFFFFF"/>
                </a:solidFill>
              </a:rPr>
              <a:t> D 2012]</a:t>
            </a:r>
            <a:endParaRPr lang="en-US" sz="16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468662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5330" name="Picture 2" descr="electrons_visible_without_colbar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33825" y="1752600"/>
            <a:ext cx="1019175" cy="4570413"/>
          </a:xfrm>
          <a:prstGeom prst="rect">
            <a:avLst/>
          </a:prstGeom>
          <a:noFill/>
        </p:spPr>
      </p:pic>
      <p:pic>
        <p:nvPicPr>
          <p:cNvPr id="1635331" name="Picture 3" descr="ions_visible_without_colbar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167313" y="1752600"/>
            <a:ext cx="1004887" cy="4548188"/>
          </a:xfrm>
          <a:prstGeom prst="rect">
            <a:avLst/>
          </a:prstGeom>
          <a:noFill/>
        </p:spPr>
      </p:pic>
      <p:pic>
        <p:nvPicPr>
          <p:cNvPr id="1635332" name="Picture 4" descr="eabs_without_colbar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529513" y="1752600"/>
            <a:ext cx="1004887" cy="4570413"/>
          </a:xfrm>
          <a:prstGeom prst="rect">
            <a:avLst/>
          </a:prstGeom>
          <a:noFill/>
        </p:spPr>
      </p:pic>
      <p:pic>
        <p:nvPicPr>
          <p:cNvPr id="1635333" name="Picture 5" descr="eabs_phi_without_colbar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824913" y="1752600"/>
            <a:ext cx="1004887" cy="4562475"/>
          </a:xfrm>
          <a:prstGeom prst="rect">
            <a:avLst/>
          </a:prstGeom>
          <a:noFill/>
        </p:spPr>
      </p:pic>
      <p:pic>
        <p:nvPicPr>
          <p:cNvPr id="1635334" name="Picture 6" descr="charge_without_colbar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381750" y="1752600"/>
            <a:ext cx="933450" cy="4572000"/>
          </a:xfrm>
          <a:prstGeom prst="rect">
            <a:avLst/>
          </a:prstGeom>
          <a:noFill/>
        </p:spPr>
      </p:pic>
      <p:pic>
        <p:nvPicPr>
          <p:cNvPr id="1635335" name="Picture 7" descr="charge_phi_without_colbar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0591800" y="6324600"/>
            <a:ext cx="182563" cy="890588"/>
          </a:xfrm>
          <a:prstGeom prst="rect">
            <a:avLst/>
          </a:prstGeom>
          <a:noFill/>
        </p:spPr>
      </p:pic>
      <p:pic>
        <p:nvPicPr>
          <p:cNvPr id="1635336" name="Picture 8" descr="electrons_LrLz_visible_without_colbar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0" y="1752600"/>
            <a:ext cx="3775075" cy="3652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5337" name="Text Box 9"/>
          <p:cNvSpPr txBox="1">
            <a:spLocks noChangeArrowheads="1"/>
          </p:cNvSpPr>
          <p:nvPr/>
        </p:nvSpPr>
        <p:spPr bwMode="auto">
          <a:xfrm>
            <a:off x="609600" y="685800"/>
            <a:ext cx="8001000" cy="38417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tabLst>
                <a:tab pos="0" algn="l"/>
                <a:tab pos="455613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4813" algn="l"/>
                <a:tab pos="5943600" algn="l"/>
                <a:tab pos="6397625" algn="l"/>
                <a:tab pos="6858000" algn="l"/>
                <a:tab pos="7310438" algn="l"/>
                <a:tab pos="7772400" algn="l"/>
                <a:tab pos="8223250" algn="l"/>
                <a:tab pos="8686800" algn="l"/>
                <a:tab pos="9136063" algn="l"/>
              </a:tabLst>
            </a:pPr>
            <a:r>
              <a:rPr lang="en-US"/>
              <a:t>Complete system:                                      Zoom:</a:t>
            </a:r>
            <a:endParaRPr lang="el-GR"/>
          </a:p>
        </p:txBody>
      </p:sp>
      <p:sp>
        <p:nvSpPr>
          <p:cNvPr id="1635338" name="Text Box 10"/>
          <p:cNvSpPr txBox="1">
            <a:spLocks noChangeArrowheads="1"/>
          </p:cNvSpPr>
          <p:nvPr/>
        </p:nvSpPr>
        <p:spPr bwMode="auto">
          <a:xfrm>
            <a:off x="2667000" y="152400"/>
            <a:ext cx="4795838" cy="442913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tabLst>
                <a:tab pos="0" algn="l"/>
                <a:tab pos="455613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4813" algn="l"/>
                <a:tab pos="5943600" algn="l"/>
                <a:tab pos="6397625" algn="l"/>
                <a:tab pos="6858000" algn="l"/>
                <a:tab pos="7310438" algn="l"/>
                <a:tab pos="7772400" algn="l"/>
                <a:tab pos="8223250" algn="l"/>
                <a:tab pos="8686800" algn="l"/>
                <a:tab pos="9136063" algn="l"/>
              </a:tabLst>
            </a:pPr>
            <a:r>
              <a:rPr lang="en-US" sz="2400" b="1" dirty="0"/>
              <a:t>A streamer: field </a:t>
            </a:r>
            <a:r>
              <a:rPr lang="en-US" sz="2400" b="1" dirty="0" err="1"/>
              <a:t>focussing</a:t>
            </a:r>
            <a:endParaRPr lang="en-US" sz="2400" b="1" dirty="0"/>
          </a:p>
        </p:txBody>
      </p:sp>
      <p:sp>
        <p:nvSpPr>
          <p:cNvPr id="1635339" name="Text Box 11"/>
          <p:cNvSpPr txBox="1">
            <a:spLocks noChangeArrowheads="1"/>
          </p:cNvSpPr>
          <p:nvPr/>
        </p:nvSpPr>
        <p:spPr bwMode="auto">
          <a:xfrm>
            <a:off x="990600" y="1219200"/>
            <a:ext cx="8883650" cy="38417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>
              <a:tabLst>
                <a:tab pos="0" algn="l"/>
                <a:tab pos="455613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4813" algn="l"/>
                <a:tab pos="5943600" algn="l"/>
                <a:tab pos="6397625" algn="l"/>
                <a:tab pos="6858000" algn="l"/>
                <a:tab pos="7310438" algn="l"/>
                <a:tab pos="7772400" algn="l"/>
                <a:tab pos="8223250" algn="l"/>
                <a:tab pos="8686800" algn="l"/>
                <a:tab pos="9136063" algn="l"/>
              </a:tabLst>
            </a:pPr>
            <a:r>
              <a:rPr lang="en-US"/>
              <a:t>n</a:t>
            </a:r>
            <a:r>
              <a:rPr lang="en-US" baseline="-25000"/>
              <a:t>e</a:t>
            </a:r>
            <a:r>
              <a:rPr lang="en-US"/>
              <a:t>, equi-</a:t>
            </a:r>
            <a:r>
              <a:rPr lang="el-GR"/>
              <a:t>φ</a:t>
            </a:r>
            <a:r>
              <a:rPr lang="en-US"/>
              <a:t>                      n</a:t>
            </a:r>
            <a:r>
              <a:rPr lang="en-US" baseline="-25000"/>
              <a:t>e</a:t>
            </a:r>
            <a:r>
              <a:rPr lang="en-US"/>
              <a:t>          n</a:t>
            </a:r>
            <a:r>
              <a:rPr lang="en-US" baseline="-25000"/>
              <a:t>+</a:t>
            </a:r>
            <a:r>
              <a:rPr lang="en-US"/>
              <a:t>        n</a:t>
            </a:r>
            <a:r>
              <a:rPr lang="en-US" baseline="-25000"/>
              <a:t>+</a:t>
            </a:r>
            <a:r>
              <a:rPr lang="en-US"/>
              <a:t>-n</a:t>
            </a:r>
            <a:r>
              <a:rPr lang="en-US" baseline="-25000"/>
              <a:t>e</a:t>
            </a:r>
            <a:r>
              <a:rPr lang="en-US"/>
              <a:t>        |</a:t>
            </a:r>
            <a:r>
              <a:rPr lang="en-US" b="1"/>
              <a:t>E</a:t>
            </a:r>
            <a:r>
              <a:rPr lang="en-US"/>
              <a:t>|    + equi-</a:t>
            </a:r>
            <a:r>
              <a:rPr lang="el-GR"/>
              <a:t>φ</a:t>
            </a:r>
            <a:endParaRPr lang="en-US"/>
          </a:p>
        </p:txBody>
      </p:sp>
      <p:sp>
        <p:nvSpPr>
          <p:cNvPr id="1635340" name="Text Box 12"/>
          <p:cNvSpPr txBox="1">
            <a:spLocks noChangeArrowheads="1"/>
          </p:cNvSpPr>
          <p:nvPr/>
        </p:nvSpPr>
        <p:spPr bwMode="auto">
          <a:xfrm>
            <a:off x="-320675" y="549275"/>
            <a:ext cx="184150" cy="38417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tabLst>
                <a:tab pos="0" algn="l"/>
                <a:tab pos="455613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4813" algn="l"/>
                <a:tab pos="5943600" algn="l"/>
                <a:tab pos="6397625" algn="l"/>
                <a:tab pos="6858000" algn="l"/>
                <a:tab pos="7310438" algn="l"/>
                <a:tab pos="7772400" algn="l"/>
                <a:tab pos="8223250" algn="l"/>
                <a:tab pos="8686800" algn="l"/>
                <a:tab pos="9136063" algn="l"/>
              </a:tabLst>
            </a:pPr>
            <a:endParaRPr lang="en-US">
              <a:latin typeface="Comic Sans MS" pitchFamily="66" charset="0"/>
            </a:endParaRPr>
          </a:p>
        </p:txBody>
      </p:sp>
      <p:sp>
        <p:nvSpPr>
          <p:cNvPr id="1635341" name="Line 13"/>
          <p:cNvSpPr>
            <a:spLocks noChangeShapeType="1"/>
          </p:cNvSpPr>
          <p:nvPr/>
        </p:nvSpPr>
        <p:spPr bwMode="auto">
          <a:xfrm>
            <a:off x="1905000" y="1752600"/>
            <a:ext cx="2590800" cy="0"/>
          </a:xfrm>
          <a:prstGeom prst="line">
            <a:avLst/>
          </a:prstGeom>
          <a:noFill/>
          <a:ln w="38100" cap="rnd">
            <a:solidFill>
              <a:srgbClr val="333399"/>
            </a:solidFill>
            <a:prstDash val="sysDot"/>
            <a:round/>
            <a:headEnd/>
            <a:tailEnd/>
          </a:ln>
          <a:effectLst/>
        </p:spPr>
        <p:txBody>
          <a:bodyPr wrap="none"/>
          <a:lstStyle/>
          <a:p>
            <a:endParaRPr lang="en-US"/>
          </a:p>
        </p:txBody>
      </p:sp>
      <p:sp>
        <p:nvSpPr>
          <p:cNvPr id="1635342" name="Line 14"/>
          <p:cNvSpPr>
            <a:spLocks noChangeShapeType="1"/>
          </p:cNvSpPr>
          <p:nvPr/>
        </p:nvSpPr>
        <p:spPr bwMode="auto">
          <a:xfrm>
            <a:off x="1905000" y="3124200"/>
            <a:ext cx="2590800" cy="3200400"/>
          </a:xfrm>
          <a:prstGeom prst="line">
            <a:avLst/>
          </a:prstGeom>
          <a:noFill/>
          <a:ln w="38100" cap="rnd">
            <a:solidFill>
              <a:srgbClr val="333399"/>
            </a:solidFill>
            <a:prstDash val="sysDot"/>
            <a:round/>
            <a:headEnd/>
            <a:tailEnd/>
          </a:ln>
          <a:effectLst/>
        </p:spPr>
        <p:txBody>
          <a:bodyPr wrap="none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182245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0048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09074" y="3148746"/>
            <a:ext cx="4205553" cy="4656604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</p:pic>
      <p:pic>
        <p:nvPicPr>
          <p:cNvPr id="1300483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7568" y="1428750"/>
            <a:ext cx="3932032" cy="54575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00484" name="Rectangle 4"/>
          <p:cNvSpPr>
            <a:spLocks noChangeArrowheads="1"/>
          </p:cNvSpPr>
          <p:nvPr/>
        </p:nvSpPr>
        <p:spPr bwMode="auto">
          <a:xfrm>
            <a:off x="838200" y="228605"/>
            <a:ext cx="8761413" cy="461610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 wrap="square" lIns="91388" tIns="45693" rIns="91388" bIns="45693">
            <a:spAutoFit/>
          </a:bodyPr>
          <a:lstStyle/>
          <a:p>
            <a:pPr>
              <a:spcAft>
                <a:spcPts val="1437"/>
              </a:spcAft>
              <a:tabLst>
                <a:tab pos="0" algn="l"/>
                <a:tab pos="455347" algn="l"/>
                <a:tab pos="913866" algn="l"/>
                <a:tab pos="1370798" algn="l"/>
                <a:tab pos="1827730" algn="l"/>
                <a:tab pos="2284663" algn="l"/>
                <a:tab pos="2741597" algn="l"/>
                <a:tab pos="3198529" algn="l"/>
                <a:tab pos="3655462" algn="l"/>
                <a:tab pos="4112396" algn="l"/>
                <a:tab pos="4569328" algn="l"/>
                <a:tab pos="5026260" algn="l"/>
                <a:tab pos="5481607" algn="l"/>
                <a:tab pos="5940127" algn="l"/>
                <a:tab pos="6393886" algn="l"/>
                <a:tab pos="6853991" algn="l"/>
                <a:tab pos="7306165" algn="l"/>
                <a:tab pos="7767857" algn="l"/>
                <a:tab pos="8218443" algn="l"/>
                <a:tab pos="8681724" algn="l"/>
                <a:tab pos="9130724" algn="l"/>
              </a:tabLst>
            </a:pPr>
            <a:r>
              <a:rPr lang="en-GB" sz="2500" b="1" dirty="0">
                <a:solidFill>
                  <a:srgbClr val="000000"/>
                </a:solidFill>
              </a:rPr>
              <a:t>2 interacting streamers in </a:t>
            </a:r>
            <a:r>
              <a:rPr lang="en-GB" sz="2500" b="1" dirty="0" smtClean="0">
                <a:solidFill>
                  <a:srgbClr val="000000"/>
                </a:solidFill>
              </a:rPr>
              <a:t>3D       (in 2008</a:t>
            </a:r>
            <a:r>
              <a:rPr lang="en-GB" sz="2500" b="1" dirty="0">
                <a:solidFill>
                  <a:srgbClr val="000000"/>
                </a:solidFill>
              </a:rPr>
              <a:t>)</a:t>
            </a:r>
            <a:r>
              <a:rPr lang="en-GB" sz="2500" b="1" dirty="0" smtClean="0">
                <a:solidFill>
                  <a:srgbClr val="000000"/>
                </a:solidFill>
              </a:rPr>
              <a:t>:</a:t>
            </a:r>
            <a:endParaRPr lang="en-GB" sz="2500" b="1" dirty="0">
              <a:solidFill>
                <a:srgbClr val="000000"/>
              </a:solidFill>
            </a:endParaRPr>
          </a:p>
        </p:txBody>
      </p:sp>
      <p:sp>
        <p:nvSpPr>
          <p:cNvPr id="1300485" name="Text Box 5"/>
          <p:cNvSpPr txBox="1">
            <a:spLocks noChangeArrowheads="1"/>
          </p:cNvSpPr>
          <p:nvPr/>
        </p:nvSpPr>
        <p:spPr bwMode="auto">
          <a:xfrm>
            <a:off x="6" y="990600"/>
            <a:ext cx="5140699" cy="395268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 wrap="none" lIns="91388" tIns="45693" rIns="91388" bIns="45693">
            <a:spAutoFit/>
          </a:bodyPr>
          <a:lstStyle/>
          <a:p>
            <a:pPr algn="l">
              <a:spcAft>
                <a:spcPts val="1437"/>
              </a:spcAft>
              <a:tabLst>
                <a:tab pos="0" algn="l"/>
                <a:tab pos="455347" algn="l"/>
                <a:tab pos="913866" algn="l"/>
                <a:tab pos="1370798" algn="l"/>
                <a:tab pos="1827730" algn="l"/>
                <a:tab pos="2284663" algn="l"/>
                <a:tab pos="2741597" algn="l"/>
                <a:tab pos="3198529" algn="l"/>
                <a:tab pos="3655462" algn="l"/>
                <a:tab pos="4112396" algn="l"/>
                <a:tab pos="4569328" algn="l"/>
                <a:tab pos="5026260" algn="l"/>
                <a:tab pos="5481607" algn="l"/>
                <a:tab pos="5940127" algn="l"/>
                <a:tab pos="6393886" algn="l"/>
                <a:tab pos="6853991" algn="l"/>
                <a:tab pos="7306165" algn="l"/>
                <a:tab pos="7767857" algn="l"/>
                <a:tab pos="8218443" algn="l"/>
                <a:tab pos="8681724" algn="l"/>
                <a:tab pos="9130724" algn="l"/>
              </a:tabLst>
            </a:pPr>
            <a:r>
              <a:rPr lang="en-GB">
                <a:solidFill>
                  <a:srgbClr val="000000"/>
                </a:solidFill>
              </a:rPr>
              <a:t> </a:t>
            </a:r>
            <a:r>
              <a:rPr lang="en-GB" b="1">
                <a:solidFill>
                  <a:srgbClr val="000000"/>
                </a:solidFill>
              </a:rPr>
              <a:t>Surfaces of equal electron density</a:t>
            </a:r>
            <a:endParaRPr lang="en-US" b="1">
              <a:solidFill>
                <a:srgbClr val="000000"/>
              </a:solidFill>
            </a:endParaRPr>
          </a:p>
        </p:txBody>
      </p:sp>
      <p:sp>
        <p:nvSpPr>
          <p:cNvPr id="1300486" name="Text Box 6"/>
          <p:cNvSpPr txBox="1">
            <a:spLocks noChangeArrowheads="1"/>
          </p:cNvSpPr>
          <p:nvPr/>
        </p:nvSpPr>
        <p:spPr bwMode="auto">
          <a:xfrm>
            <a:off x="5029200" y="2286000"/>
            <a:ext cx="5029200" cy="862746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 wrap="square" lIns="91388" tIns="45693" rIns="91388" bIns="45693">
            <a:spAutoFit/>
          </a:bodyPr>
          <a:lstStyle/>
          <a:p>
            <a:pPr>
              <a:spcAft>
                <a:spcPts val="1437"/>
              </a:spcAft>
              <a:tabLst>
                <a:tab pos="0" algn="l"/>
                <a:tab pos="455347" algn="l"/>
                <a:tab pos="913866" algn="l"/>
                <a:tab pos="1370798" algn="l"/>
                <a:tab pos="1827730" algn="l"/>
                <a:tab pos="2284663" algn="l"/>
                <a:tab pos="2741597" algn="l"/>
                <a:tab pos="3198529" algn="l"/>
                <a:tab pos="3655462" algn="l"/>
                <a:tab pos="4112396" algn="l"/>
                <a:tab pos="4569328" algn="l"/>
                <a:tab pos="5026260" algn="l"/>
                <a:tab pos="5481607" algn="l"/>
                <a:tab pos="5940127" algn="l"/>
                <a:tab pos="6393886" algn="l"/>
                <a:tab pos="6853991" algn="l"/>
                <a:tab pos="7306165" algn="l"/>
                <a:tab pos="7767857" algn="l"/>
                <a:tab pos="8218443" algn="l"/>
                <a:tab pos="8681724" algn="l"/>
                <a:tab pos="9130724" algn="l"/>
              </a:tabLst>
            </a:pPr>
            <a:r>
              <a:rPr lang="en-GB" b="1" dirty="0" smtClean="0">
                <a:solidFill>
                  <a:srgbClr val="000000"/>
                </a:solidFill>
              </a:rPr>
              <a:t>2.5D adaptive mesh refinement</a:t>
            </a:r>
          </a:p>
          <a:p>
            <a:pPr>
              <a:spcAft>
                <a:spcPts val="1437"/>
              </a:spcAft>
              <a:tabLst>
                <a:tab pos="0" algn="l"/>
                <a:tab pos="455347" algn="l"/>
                <a:tab pos="913866" algn="l"/>
                <a:tab pos="1370798" algn="l"/>
                <a:tab pos="1827730" algn="l"/>
                <a:tab pos="2284663" algn="l"/>
                <a:tab pos="2741597" algn="l"/>
                <a:tab pos="3198529" algn="l"/>
                <a:tab pos="3655462" algn="l"/>
                <a:tab pos="4112396" algn="l"/>
                <a:tab pos="4569328" algn="l"/>
                <a:tab pos="5026260" algn="l"/>
                <a:tab pos="5481607" algn="l"/>
                <a:tab pos="5940127" algn="l"/>
                <a:tab pos="6393886" algn="l"/>
                <a:tab pos="6853991" algn="l"/>
                <a:tab pos="7306165" algn="l"/>
                <a:tab pos="7767857" algn="l"/>
                <a:tab pos="8218443" algn="l"/>
                <a:tab pos="8681724" algn="l"/>
                <a:tab pos="9130724" algn="l"/>
              </a:tabLst>
            </a:pPr>
            <a:r>
              <a:rPr lang="en-US" b="1" dirty="0">
                <a:solidFill>
                  <a:srgbClr val="000000"/>
                </a:solidFill>
              </a:rPr>
              <a:t>Code now </a:t>
            </a:r>
            <a:r>
              <a:rPr lang="en-US" b="1" dirty="0" smtClean="0">
                <a:solidFill>
                  <a:srgbClr val="000000"/>
                </a:solidFill>
              </a:rPr>
              <a:t>on </a:t>
            </a:r>
            <a:r>
              <a:rPr lang="en-US" b="1" dirty="0">
                <a:solidFill>
                  <a:srgbClr val="000000"/>
                </a:solidFill>
              </a:rPr>
              <a:t>the </a:t>
            </a:r>
            <a:r>
              <a:rPr lang="en-US" b="1" dirty="0" smtClean="0">
                <a:solidFill>
                  <a:srgbClr val="000000"/>
                </a:solidFill>
              </a:rPr>
              <a:t>web</a:t>
            </a:r>
            <a:endParaRPr lang="en-US" b="1" dirty="0">
              <a:solidFill>
                <a:srgbClr val="000000"/>
              </a:solidFill>
            </a:endParaRPr>
          </a:p>
        </p:txBody>
      </p:sp>
      <p:sp>
        <p:nvSpPr>
          <p:cNvPr id="1300487" name="Text Box 7"/>
          <p:cNvSpPr txBox="1">
            <a:spLocks noChangeArrowheads="1"/>
          </p:cNvSpPr>
          <p:nvPr/>
        </p:nvSpPr>
        <p:spPr bwMode="auto">
          <a:xfrm>
            <a:off x="457200" y="6934200"/>
            <a:ext cx="3959225" cy="35818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 lIns="91388" tIns="45693" rIns="91388" bIns="45693">
            <a:spAutoFit/>
          </a:bodyPr>
          <a:lstStyle/>
          <a:p>
            <a:pPr algn="l">
              <a:spcAft>
                <a:spcPts val="1437"/>
              </a:spcAft>
              <a:tabLst>
                <a:tab pos="0" algn="l"/>
                <a:tab pos="455347" algn="l"/>
                <a:tab pos="913866" algn="l"/>
                <a:tab pos="1370798" algn="l"/>
                <a:tab pos="1827730" algn="l"/>
                <a:tab pos="2284663" algn="l"/>
                <a:tab pos="2741597" algn="l"/>
                <a:tab pos="3198529" algn="l"/>
                <a:tab pos="3655462" algn="l"/>
                <a:tab pos="4112396" algn="l"/>
                <a:tab pos="4569328" algn="l"/>
                <a:tab pos="5026260" algn="l"/>
                <a:tab pos="5481607" algn="l"/>
                <a:tab pos="5940127" algn="l"/>
                <a:tab pos="6393886" algn="l"/>
                <a:tab pos="6853991" algn="l"/>
                <a:tab pos="7306165" algn="l"/>
                <a:tab pos="7767857" algn="l"/>
                <a:tab pos="8218443" algn="l"/>
                <a:tab pos="8681724" algn="l"/>
                <a:tab pos="9130724" algn="l"/>
              </a:tabLst>
            </a:pPr>
            <a:r>
              <a:rPr lang="en-US" sz="1800" dirty="0">
                <a:solidFill>
                  <a:srgbClr val="000000"/>
                </a:solidFill>
              </a:rPr>
              <a:t>[</a:t>
            </a:r>
            <a:r>
              <a:rPr lang="en-US" sz="1800" dirty="0" err="1">
                <a:solidFill>
                  <a:srgbClr val="000000"/>
                </a:solidFill>
              </a:rPr>
              <a:t>Luque</a:t>
            </a:r>
            <a:r>
              <a:rPr lang="en-US" sz="1800" dirty="0">
                <a:solidFill>
                  <a:srgbClr val="000000"/>
                </a:solidFill>
              </a:rPr>
              <a:t> et al., </a:t>
            </a:r>
            <a:r>
              <a:rPr lang="en-US" sz="1800" dirty="0" err="1">
                <a:solidFill>
                  <a:srgbClr val="000000"/>
                </a:solidFill>
              </a:rPr>
              <a:t>Phys</a:t>
            </a:r>
            <a:r>
              <a:rPr lang="en-US" sz="1800" dirty="0">
                <a:solidFill>
                  <a:srgbClr val="000000"/>
                </a:solidFill>
              </a:rPr>
              <a:t> Rev </a:t>
            </a:r>
            <a:r>
              <a:rPr lang="en-US" sz="1800" dirty="0" err="1">
                <a:solidFill>
                  <a:srgbClr val="000000"/>
                </a:solidFill>
              </a:rPr>
              <a:t>Lett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smtClean="0">
                <a:solidFill>
                  <a:srgbClr val="000000"/>
                </a:solidFill>
              </a:rPr>
              <a:t>08]</a:t>
            </a:r>
          </a:p>
        </p:txBody>
      </p:sp>
      <p:sp>
        <p:nvSpPr>
          <p:cNvPr id="1300488" name="Text Box 8"/>
          <p:cNvSpPr txBox="1">
            <a:spLocks noChangeArrowheads="1"/>
          </p:cNvSpPr>
          <p:nvPr/>
        </p:nvSpPr>
        <p:spPr bwMode="auto">
          <a:xfrm>
            <a:off x="5254625" y="838200"/>
            <a:ext cx="3813175" cy="997988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 lIns="91388" tIns="45693" rIns="91388" bIns="45693">
            <a:spAutoFit/>
          </a:bodyPr>
          <a:lstStyle/>
          <a:p>
            <a:pPr algn="l">
              <a:spcAft>
                <a:spcPts val="1437"/>
              </a:spcAft>
              <a:tabLst>
                <a:tab pos="0" algn="l"/>
                <a:tab pos="455347" algn="l"/>
                <a:tab pos="913866" algn="l"/>
                <a:tab pos="1370798" algn="l"/>
                <a:tab pos="1827730" algn="l"/>
                <a:tab pos="2284663" algn="l"/>
                <a:tab pos="2741597" algn="l"/>
                <a:tab pos="3198529" algn="l"/>
                <a:tab pos="3655462" algn="l"/>
                <a:tab pos="4112396" algn="l"/>
                <a:tab pos="4569328" algn="l"/>
                <a:tab pos="5026260" algn="l"/>
                <a:tab pos="5481607" algn="l"/>
                <a:tab pos="5940127" algn="l"/>
                <a:tab pos="6393886" algn="l"/>
                <a:tab pos="6853991" algn="l"/>
                <a:tab pos="7306165" algn="l"/>
                <a:tab pos="7767857" algn="l"/>
                <a:tab pos="8218443" algn="l"/>
                <a:tab pos="8681724" algn="l"/>
                <a:tab pos="9130724" algn="l"/>
              </a:tabLst>
            </a:pPr>
            <a:r>
              <a:rPr lang="en-US" b="1" dirty="0">
                <a:solidFill>
                  <a:srgbClr val="FF0000"/>
                </a:solidFill>
              </a:rPr>
              <a:t>Electrostatic repulsion versus attraction through photoionization</a:t>
            </a:r>
          </a:p>
        </p:txBody>
      </p:sp>
      <p:sp>
        <p:nvSpPr>
          <p:cNvPr id="1300489" name="Rectangle 9"/>
          <p:cNvSpPr>
            <a:spLocks noChangeArrowheads="1"/>
          </p:cNvSpPr>
          <p:nvPr/>
        </p:nvSpPr>
        <p:spPr bwMode="auto">
          <a:xfrm>
            <a:off x="5105400" y="685800"/>
            <a:ext cx="4114800" cy="1295400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lIns="91388" tIns="45693" rIns="91388" bIns="45693" anchor="ctr"/>
          <a:lstStyle/>
          <a:p>
            <a:pPr>
              <a:spcAft>
                <a:spcPts val="1437"/>
              </a:spcAft>
            </a:pPr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83235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8kV_10ns.avi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end="0.8485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905000" y="0"/>
            <a:ext cx="8235950" cy="777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97954" y="1905000"/>
            <a:ext cx="1077539" cy="50597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/>
              <a:t>8 kV</a:t>
            </a:r>
            <a:endParaRPr lang="en-US" sz="2800" b="1" dirty="0"/>
          </a:p>
        </p:txBody>
      </p:sp>
      <p:sp>
        <p:nvSpPr>
          <p:cNvPr id="2" name="TextBox 1"/>
          <p:cNvSpPr txBox="1"/>
          <p:nvPr/>
        </p:nvSpPr>
        <p:spPr>
          <a:xfrm>
            <a:off x="25994" y="5638800"/>
            <a:ext cx="2564806" cy="3877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[</a:t>
            </a:r>
            <a:r>
              <a:rPr lang="en-US" dirty="0" err="1" smtClean="0"/>
              <a:t>Jannis</a:t>
            </a:r>
            <a:r>
              <a:rPr lang="en-US" dirty="0" smtClean="0"/>
              <a:t> </a:t>
            </a:r>
            <a:r>
              <a:rPr lang="en-US" dirty="0" err="1" smtClean="0"/>
              <a:t>Teunissen</a:t>
            </a:r>
            <a:r>
              <a:rPr lang="en-US" dirty="0" smtClean="0"/>
              <a:t>]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318809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98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57200" y="-381000"/>
            <a:ext cx="34383096" cy="39092482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-228600" y="-76200"/>
            <a:ext cx="1143000" cy="1143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1993317" y="6629400"/>
            <a:ext cx="2414123" cy="3877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[Dirk </a:t>
            </a:r>
            <a:r>
              <a:rPr lang="en-US" dirty="0" err="1" smtClean="0">
                <a:solidFill>
                  <a:schemeClr val="bg1"/>
                </a:solidFill>
              </a:rPr>
              <a:t>Trienekens</a:t>
            </a:r>
            <a:r>
              <a:rPr lang="en-US" dirty="0" smtClean="0">
                <a:solidFill>
                  <a:schemeClr val="bg1"/>
                </a:solidFill>
              </a:rPr>
              <a:t>]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262620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71985" y="1904999"/>
            <a:ext cx="1329478" cy="5202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/>
              <a:t>12 kV</a:t>
            </a:r>
            <a:endParaRPr lang="en-US" sz="2800" b="1" dirty="0"/>
          </a:p>
        </p:txBody>
      </p:sp>
      <p:pic>
        <p:nvPicPr>
          <p:cNvPr id="3" name="12kV_4100ps.avi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898650" y="16"/>
            <a:ext cx="8235950" cy="7772400"/>
          </a:xfrm>
          <a:prstGeom prst="rect">
            <a:avLst/>
          </a:prstGeom>
        </p:spPr>
      </p:pic>
      <p:pic>
        <p:nvPicPr>
          <p:cNvPr id="5" name="10kV_5100ps.avi">
            <a:hlinkClick r:id="" action="ppaction://media"/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898650" y="16"/>
            <a:ext cx="8235950" cy="7772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498061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18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video>
              <p:cMediaNode vol="80000">
                <p:cTn id="13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8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1" y="-615400"/>
            <a:ext cx="8153400" cy="82309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6"/>
          <p:cNvSpPr/>
          <p:nvPr/>
        </p:nvSpPr>
        <p:spPr>
          <a:xfrm>
            <a:off x="76200" y="304800"/>
            <a:ext cx="5021122" cy="5334996"/>
          </a:xfrm>
          <a:prstGeom prst="rect">
            <a:avLst/>
          </a:prstGeom>
        </p:spPr>
        <p:txBody>
          <a:bodyPr wrap="square" lIns="101799" tIns="50900" rIns="101799" bIns="50900">
            <a:spAutoFit/>
          </a:bodyPr>
          <a:lstStyle/>
          <a:p>
            <a:pPr defTabSz="499342" hangingPunct="1">
              <a:lnSpc>
                <a:spcPct val="100000"/>
              </a:lnSpc>
              <a:spcAft>
                <a:spcPct val="0"/>
              </a:spcAft>
              <a:buSzPct val="100000"/>
            </a:pPr>
            <a:r>
              <a:rPr lang="en-US" b="1" dirty="0" smtClean="0">
                <a:solidFill>
                  <a:srgbClr val="000000"/>
                </a:solidFill>
                <a:ea typeface="Verdana" pitchFamily="34" charset="0"/>
                <a:cs typeface="Verdana" pitchFamily="34" charset="0"/>
              </a:rPr>
              <a:t>Simplest streamer tree model with consistent charge transport</a:t>
            </a:r>
            <a:endParaRPr lang="en-US" dirty="0" smtClean="0">
              <a:solidFill>
                <a:srgbClr val="000000"/>
              </a:solidFill>
              <a:ea typeface="Verdana" pitchFamily="34" charset="0"/>
              <a:cs typeface="Verdana" pitchFamily="34" charset="0"/>
            </a:endParaRPr>
          </a:p>
          <a:p>
            <a:pPr defTabSz="499342" hangingPunct="1">
              <a:lnSpc>
                <a:spcPct val="100000"/>
              </a:lnSpc>
              <a:spcAft>
                <a:spcPct val="0"/>
              </a:spcAft>
              <a:buSzPct val="100000"/>
            </a:pPr>
            <a:endParaRPr lang="en-US" dirty="0">
              <a:solidFill>
                <a:srgbClr val="000000"/>
              </a:solidFill>
              <a:ea typeface="Verdana" pitchFamily="34" charset="0"/>
              <a:cs typeface="Verdana" pitchFamily="34" charset="0"/>
            </a:endParaRPr>
          </a:p>
          <a:p>
            <a:pPr defTabSz="499342" hangingPunct="1">
              <a:lnSpc>
                <a:spcPct val="100000"/>
              </a:lnSpc>
              <a:spcAft>
                <a:spcPct val="0"/>
              </a:spcAft>
              <a:buSzPct val="100000"/>
            </a:pPr>
            <a:r>
              <a:rPr lang="en-US" dirty="0" smtClean="0">
                <a:solidFill>
                  <a:srgbClr val="000000"/>
                </a:solidFill>
                <a:ea typeface="Verdana" pitchFamily="34" charset="0"/>
                <a:cs typeface="Verdana" pitchFamily="34" charset="0"/>
              </a:rPr>
              <a:t>All streamers have the same diameter and conductivity.</a:t>
            </a:r>
          </a:p>
          <a:p>
            <a:pPr defTabSz="499342" hangingPunct="1">
              <a:lnSpc>
                <a:spcPct val="100000"/>
              </a:lnSpc>
              <a:spcAft>
                <a:spcPct val="0"/>
              </a:spcAft>
              <a:buSzPct val="100000"/>
            </a:pPr>
            <a:endParaRPr lang="en-US" dirty="0" smtClean="0">
              <a:solidFill>
                <a:srgbClr val="000000"/>
              </a:solidFill>
              <a:ea typeface="Verdana" pitchFamily="34" charset="0"/>
              <a:cs typeface="Verdana" pitchFamily="34" charset="0"/>
            </a:endParaRPr>
          </a:p>
          <a:p>
            <a:pPr defTabSz="499342" hangingPunct="1">
              <a:lnSpc>
                <a:spcPct val="100000"/>
              </a:lnSpc>
              <a:spcAft>
                <a:spcPct val="0"/>
              </a:spcAft>
              <a:buSzPct val="100000"/>
            </a:pPr>
            <a:r>
              <a:rPr lang="en-US" dirty="0">
                <a:solidFill>
                  <a:srgbClr val="000000"/>
                </a:solidFill>
                <a:ea typeface="Verdana" pitchFamily="34" charset="0"/>
                <a:cs typeface="Verdana" pitchFamily="34" charset="0"/>
              </a:rPr>
              <a:t>T</a:t>
            </a:r>
            <a:r>
              <a:rPr lang="en-US" dirty="0" smtClean="0">
                <a:solidFill>
                  <a:srgbClr val="000000"/>
                </a:solidFill>
                <a:ea typeface="Verdana" pitchFamily="34" charset="0"/>
                <a:cs typeface="Verdana" pitchFamily="34" charset="0"/>
              </a:rPr>
              <a:t>ip velocity ~ local field. </a:t>
            </a:r>
          </a:p>
          <a:p>
            <a:pPr defTabSz="499342" hangingPunct="1">
              <a:lnSpc>
                <a:spcPct val="100000"/>
              </a:lnSpc>
              <a:spcAft>
                <a:spcPct val="0"/>
              </a:spcAft>
              <a:buSzPct val="100000"/>
            </a:pPr>
            <a:endParaRPr lang="en-US" dirty="0">
              <a:solidFill>
                <a:srgbClr val="000000"/>
              </a:solidFill>
              <a:ea typeface="Verdana" pitchFamily="34" charset="0"/>
              <a:cs typeface="Verdana" pitchFamily="34" charset="0"/>
            </a:endParaRPr>
          </a:p>
          <a:p>
            <a:pPr defTabSz="499342" hangingPunct="1">
              <a:lnSpc>
                <a:spcPct val="100000"/>
              </a:lnSpc>
              <a:spcAft>
                <a:spcPct val="0"/>
              </a:spcAft>
              <a:buSzPct val="100000"/>
            </a:pPr>
            <a:endParaRPr lang="en-US" dirty="0" smtClean="0">
              <a:solidFill>
                <a:srgbClr val="000000"/>
              </a:solidFill>
              <a:ea typeface="Verdana" pitchFamily="34" charset="0"/>
              <a:cs typeface="Verdana" pitchFamily="34" charset="0"/>
            </a:endParaRPr>
          </a:p>
          <a:p>
            <a:pPr defTabSz="499342" hangingPunct="1">
              <a:lnSpc>
                <a:spcPct val="100000"/>
              </a:lnSpc>
              <a:spcAft>
                <a:spcPct val="0"/>
              </a:spcAft>
              <a:buSzPct val="100000"/>
            </a:pPr>
            <a:endParaRPr lang="en-US" dirty="0">
              <a:solidFill>
                <a:srgbClr val="000000"/>
              </a:solidFill>
              <a:ea typeface="Verdana" pitchFamily="34" charset="0"/>
              <a:cs typeface="Verdana" pitchFamily="34" charset="0"/>
            </a:endParaRPr>
          </a:p>
          <a:p>
            <a:pPr defTabSz="499342" hangingPunct="1">
              <a:lnSpc>
                <a:spcPct val="100000"/>
              </a:lnSpc>
              <a:spcAft>
                <a:spcPct val="0"/>
              </a:spcAft>
              <a:buSzPct val="100000"/>
            </a:pPr>
            <a:endParaRPr lang="en-US" dirty="0" smtClean="0">
              <a:solidFill>
                <a:srgbClr val="000000"/>
              </a:solidFill>
              <a:ea typeface="Verdana" pitchFamily="34" charset="0"/>
              <a:cs typeface="Verdana" pitchFamily="34" charset="0"/>
            </a:endParaRPr>
          </a:p>
          <a:p>
            <a:pPr defTabSz="499342" hangingPunct="1">
              <a:lnSpc>
                <a:spcPct val="100000"/>
              </a:lnSpc>
              <a:spcAft>
                <a:spcPct val="0"/>
              </a:spcAft>
              <a:buSzPct val="100000"/>
            </a:pPr>
            <a:endParaRPr lang="en-US" dirty="0" smtClean="0">
              <a:solidFill>
                <a:srgbClr val="000000"/>
              </a:solidFill>
              <a:ea typeface="Verdana" pitchFamily="34" charset="0"/>
              <a:cs typeface="Verdana" pitchFamily="34" charset="0"/>
            </a:endParaRPr>
          </a:p>
          <a:p>
            <a:pPr defTabSz="499342" hangingPunct="1">
              <a:lnSpc>
                <a:spcPct val="100000"/>
              </a:lnSpc>
              <a:spcAft>
                <a:spcPct val="0"/>
              </a:spcAft>
              <a:buSzPct val="100000"/>
            </a:pPr>
            <a:endParaRPr lang="en-US" dirty="0">
              <a:solidFill>
                <a:srgbClr val="000000"/>
              </a:solidFill>
              <a:ea typeface="Verdana" pitchFamily="34" charset="0"/>
              <a:cs typeface="Verdana" pitchFamily="34" charset="0"/>
            </a:endParaRPr>
          </a:p>
          <a:p>
            <a:pPr defTabSz="499342" hangingPunct="1">
              <a:lnSpc>
                <a:spcPct val="100000"/>
              </a:lnSpc>
              <a:spcAft>
                <a:spcPct val="0"/>
              </a:spcAft>
              <a:buSzPct val="100000"/>
            </a:pPr>
            <a:endParaRPr lang="en-US" dirty="0" smtClean="0">
              <a:solidFill>
                <a:srgbClr val="000000"/>
              </a:solidFill>
              <a:ea typeface="Verdana" pitchFamily="34" charset="0"/>
              <a:cs typeface="Verdana" pitchFamily="34" charset="0"/>
            </a:endParaRPr>
          </a:p>
          <a:p>
            <a:pPr defTabSz="499342" hangingPunct="1">
              <a:lnSpc>
                <a:spcPct val="100000"/>
              </a:lnSpc>
              <a:spcAft>
                <a:spcPct val="0"/>
              </a:spcAft>
              <a:buSzPct val="100000"/>
            </a:pPr>
            <a:endParaRPr lang="en-US" dirty="0" smtClean="0">
              <a:solidFill>
                <a:srgbClr val="000000"/>
              </a:solidFill>
              <a:ea typeface="Verdana" pitchFamily="34" charset="0"/>
              <a:cs typeface="Verdana" pitchFamily="34" charset="0"/>
            </a:endParaRPr>
          </a:p>
          <a:p>
            <a:pPr defTabSz="499342" hangingPunct="1">
              <a:lnSpc>
                <a:spcPct val="100000"/>
              </a:lnSpc>
              <a:spcAft>
                <a:spcPct val="0"/>
              </a:spcAft>
              <a:buSzPct val="100000"/>
            </a:pPr>
            <a:endParaRPr lang="en-US" dirty="0">
              <a:solidFill>
                <a:srgbClr val="000000"/>
              </a:solidFill>
              <a:ea typeface="Verdana" pitchFamily="34" charset="0"/>
              <a:cs typeface="Verdana" pitchFamily="34" charset="0"/>
            </a:endParaRPr>
          </a:p>
          <a:p>
            <a:pPr defTabSz="499342" hangingPunct="1">
              <a:lnSpc>
                <a:spcPct val="100000"/>
              </a:lnSpc>
              <a:spcAft>
                <a:spcPct val="0"/>
              </a:spcAft>
              <a:buSzPct val="100000"/>
            </a:pPr>
            <a:r>
              <a:rPr lang="en-US" dirty="0" smtClean="0">
                <a:solidFill>
                  <a:srgbClr val="000000"/>
                </a:solidFill>
                <a:ea typeface="Verdana" pitchFamily="34" charset="0"/>
                <a:cs typeface="Verdana" pitchFamily="34" charset="0"/>
              </a:rPr>
              <a:t>[</a:t>
            </a:r>
            <a:r>
              <a:rPr lang="en-US" dirty="0" err="1" smtClean="0">
                <a:solidFill>
                  <a:srgbClr val="000000"/>
                </a:solidFill>
                <a:ea typeface="Verdana" pitchFamily="34" charset="0"/>
                <a:cs typeface="Verdana" pitchFamily="34" charset="0"/>
              </a:rPr>
              <a:t>Luque</a:t>
            </a:r>
            <a:r>
              <a:rPr lang="en-US" dirty="0" smtClean="0">
                <a:solidFill>
                  <a:srgbClr val="000000"/>
                </a:solidFill>
                <a:ea typeface="Verdana" pitchFamily="34" charset="0"/>
                <a:cs typeface="Verdana" pitchFamily="34" charset="0"/>
              </a:rPr>
              <a:t>, Ebert, submitted, </a:t>
            </a:r>
            <a:r>
              <a:rPr lang="en-US" dirty="0" err="1" smtClean="0">
                <a:solidFill>
                  <a:srgbClr val="000000"/>
                </a:solidFill>
                <a:ea typeface="Verdana" pitchFamily="34" charset="0"/>
                <a:cs typeface="Verdana" pitchFamily="34" charset="0"/>
              </a:rPr>
              <a:t>arxiv</a:t>
            </a:r>
            <a:r>
              <a:rPr lang="en-US" dirty="0" smtClean="0">
                <a:solidFill>
                  <a:srgbClr val="000000"/>
                </a:solidFill>
                <a:ea typeface="Verdana" pitchFamily="34" charset="0"/>
                <a:cs typeface="Verdana" pitchFamily="34" charset="0"/>
              </a:rPr>
              <a:t>].</a:t>
            </a:r>
            <a:endParaRPr lang="en-US" dirty="0">
              <a:solidFill>
                <a:srgbClr val="FFFFFF"/>
              </a:solidFill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965953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IRSTEBERT@FEMVIIMFUVWXY5L9" val="2869"/>
  <p:tag name="DEFAULTDISPLAYSOURCE" val="\documentclass{article}\pagestyle{empty}&#10;\begin{document}&#10;&#10;\end{document}&#10;"/>
  <p:tag name="EMBEDFONTS" val="1"/>
  <p:tag name="FIRSTEBERT@9FEQVINFUVWZY5H8" val="4365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DDENFONTSHAPE" val="true"/>
</p:tagLst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Luxi Sans"/>
        <a:ea typeface=""/>
        <a:cs typeface=""/>
      </a:majorFont>
      <a:minorFont>
        <a:latin typeface="Luxi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tx1"/>
        </a:solidFill>
        <a:ln w="38100" cap="flat" cmpd="sng" algn="ctr">
          <a:solidFill>
            <a:schemeClr val="tx1"/>
          </a:solidFill>
          <a:prstDash val="solid"/>
          <a:round/>
          <a:headEnd type="none" w="med" len="med"/>
          <a:tailEnd type="triangl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0">
          <a:lnSpc>
            <a:spcPct val="96000"/>
          </a:lnSpc>
          <a:spcBef>
            <a:spcPct val="0"/>
          </a:spcBef>
          <a:spcAft>
            <a:spcPts val="1438"/>
          </a:spcAft>
          <a:buClr>
            <a:srgbClr val="000000"/>
          </a:buClr>
          <a:buSzPct val="45000"/>
          <a:buFont typeface="StarSymbol" charset="0"/>
          <a:buNone/>
          <a:tabLst>
            <a:tab pos="0" algn="l"/>
            <a:tab pos="455613" algn="l"/>
            <a:tab pos="914400" algn="l"/>
            <a:tab pos="1371600" algn="l"/>
            <a:tab pos="1828800" algn="l"/>
            <a:tab pos="2286000" algn="l"/>
            <a:tab pos="2743200" algn="l"/>
            <a:tab pos="3200400" algn="l"/>
            <a:tab pos="3657600" algn="l"/>
            <a:tab pos="4114800" algn="l"/>
            <a:tab pos="4572000" algn="l"/>
            <a:tab pos="5029200" algn="l"/>
            <a:tab pos="5484813" algn="l"/>
            <a:tab pos="5943600" algn="l"/>
            <a:tab pos="6397625" algn="l"/>
            <a:tab pos="6858000" algn="l"/>
            <a:tab pos="7310438" algn="l"/>
            <a:tab pos="7772400" algn="l"/>
            <a:tab pos="8223250" algn="l"/>
            <a:tab pos="8686800" algn="l"/>
            <a:tab pos="9136063" algn="l"/>
          </a:tabLst>
          <a:defRPr kumimoji="0" lang="en-GB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tx1"/>
        </a:solidFill>
        <a:ln w="38100" cap="flat" cmpd="sng" algn="ctr">
          <a:solidFill>
            <a:schemeClr val="tx1"/>
          </a:solidFill>
          <a:prstDash val="solid"/>
          <a:round/>
          <a:headEnd type="none" w="med" len="med"/>
          <a:tailEnd type="triangl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0">
          <a:lnSpc>
            <a:spcPct val="96000"/>
          </a:lnSpc>
          <a:spcBef>
            <a:spcPct val="0"/>
          </a:spcBef>
          <a:spcAft>
            <a:spcPts val="1438"/>
          </a:spcAft>
          <a:buClr>
            <a:srgbClr val="000000"/>
          </a:buClr>
          <a:buSzPct val="45000"/>
          <a:buFont typeface="StarSymbol" charset="0"/>
          <a:buNone/>
          <a:tabLst>
            <a:tab pos="0" algn="l"/>
            <a:tab pos="455613" algn="l"/>
            <a:tab pos="914400" algn="l"/>
            <a:tab pos="1371600" algn="l"/>
            <a:tab pos="1828800" algn="l"/>
            <a:tab pos="2286000" algn="l"/>
            <a:tab pos="2743200" algn="l"/>
            <a:tab pos="3200400" algn="l"/>
            <a:tab pos="3657600" algn="l"/>
            <a:tab pos="4114800" algn="l"/>
            <a:tab pos="4572000" algn="l"/>
            <a:tab pos="5029200" algn="l"/>
            <a:tab pos="5484813" algn="l"/>
            <a:tab pos="5943600" algn="l"/>
            <a:tab pos="6397625" algn="l"/>
            <a:tab pos="6858000" algn="l"/>
            <a:tab pos="7310438" algn="l"/>
            <a:tab pos="7772400" algn="l"/>
            <a:tab pos="8223250" algn="l"/>
            <a:tab pos="8686800" algn="l"/>
            <a:tab pos="9136063" algn="l"/>
          </a:tabLst>
          <a:defRPr kumimoji="0" lang="en-GB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Luxi Sans"/>
        <a:ea typeface=""/>
        <a:cs typeface=""/>
      </a:majorFont>
      <a:minorFont>
        <a:latin typeface="Luxi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tx1"/>
        </a:solidFill>
        <a:ln w="38100" cap="flat" cmpd="sng" algn="ctr">
          <a:solidFill>
            <a:schemeClr val="tx1"/>
          </a:solidFill>
          <a:prstDash val="solid"/>
          <a:round/>
          <a:headEnd type="none" w="med" len="med"/>
          <a:tailEnd type="triangl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0">
          <a:lnSpc>
            <a:spcPct val="96000"/>
          </a:lnSpc>
          <a:spcBef>
            <a:spcPct val="0"/>
          </a:spcBef>
          <a:spcAft>
            <a:spcPts val="1438"/>
          </a:spcAft>
          <a:buClr>
            <a:srgbClr val="000000"/>
          </a:buClr>
          <a:buSzPct val="45000"/>
          <a:buFont typeface="StarSymbol" charset="0"/>
          <a:buNone/>
          <a:tabLst>
            <a:tab pos="0" algn="l"/>
            <a:tab pos="455613" algn="l"/>
            <a:tab pos="914400" algn="l"/>
            <a:tab pos="1371600" algn="l"/>
            <a:tab pos="1828800" algn="l"/>
            <a:tab pos="2286000" algn="l"/>
            <a:tab pos="2743200" algn="l"/>
            <a:tab pos="3200400" algn="l"/>
            <a:tab pos="3657600" algn="l"/>
            <a:tab pos="4114800" algn="l"/>
            <a:tab pos="4572000" algn="l"/>
            <a:tab pos="5029200" algn="l"/>
            <a:tab pos="5484813" algn="l"/>
            <a:tab pos="5943600" algn="l"/>
            <a:tab pos="6397625" algn="l"/>
            <a:tab pos="6858000" algn="l"/>
            <a:tab pos="7310438" algn="l"/>
            <a:tab pos="7772400" algn="l"/>
            <a:tab pos="8223250" algn="l"/>
            <a:tab pos="8686800" algn="l"/>
            <a:tab pos="9136063" algn="l"/>
          </a:tabLst>
          <a:defRPr kumimoji="0" lang="en-GB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tx1"/>
        </a:solidFill>
        <a:ln w="38100" cap="flat" cmpd="sng" algn="ctr">
          <a:solidFill>
            <a:schemeClr val="tx1"/>
          </a:solidFill>
          <a:prstDash val="solid"/>
          <a:round/>
          <a:headEnd type="none" w="med" len="med"/>
          <a:tailEnd type="triangl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0">
          <a:lnSpc>
            <a:spcPct val="96000"/>
          </a:lnSpc>
          <a:spcBef>
            <a:spcPct val="0"/>
          </a:spcBef>
          <a:spcAft>
            <a:spcPts val="1438"/>
          </a:spcAft>
          <a:buClr>
            <a:srgbClr val="000000"/>
          </a:buClr>
          <a:buSzPct val="45000"/>
          <a:buFont typeface="StarSymbol" charset="0"/>
          <a:buNone/>
          <a:tabLst>
            <a:tab pos="0" algn="l"/>
            <a:tab pos="455613" algn="l"/>
            <a:tab pos="914400" algn="l"/>
            <a:tab pos="1371600" algn="l"/>
            <a:tab pos="1828800" algn="l"/>
            <a:tab pos="2286000" algn="l"/>
            <a:tab pos="2743200" algn="l"/>
            <a:tab pos="3200400" algn="l"/>
            <a:tab pos="3657600" algn="l"/>
            <a:tab pos="4114800" algn="l"/>
            <a:tab pos="4572000" algn="l"/>
            <a:tab pos="5029200" algn="l"/>
            <a:tab pos="5484813" algn="l"/>
            <a:tab pos="5943600" algn="l"/>
            <a:tab pos="6397625" algn="l"/>
            <a:tab pos="6858000" algn="l"/>
            <a:tab pos="7310438" algn="l"/>
            <a:tab pos="7772400" algn="l"/>
            <a:tab pos="8223250" algn="l"/>
            <a:tab pos="8686800" algn="l"/>
            <a:tab pos="9136063" algn="l"/>
          </a:tabLst>
          <a:defRPr kumimoji="0" lang="en-GB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2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Luxi Sans"/>
        <a:ea typeface=""/>
        <a:cs typeface=""/>
      </a:majorFont>
      <a:minorFont>
        <a:latin typeface="Luxi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tx1"/>
        </a:solidFill>
        <a:ln w="38100" cap="flat" cmpd="sng" algn="ctr">
          <a:solidFill>
            <a:schemeClr val="tx1"/>
          </a:solidFill>
          <a:prstDash val="solid"/>
          <a:round/>
          <a:headEnd type="none" w="med" len="med"/>
          <a:tailEnd type="triangl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0">
          <a:lnSpc>
            <a:spcPct val="96000"/>
          </a:lnSpc>
          <a:spcBef>
            <a:spcPct val="0"/>
          </a:spcBef>
          <a:spcAft>
            <a:spcPts val="1438"/>
          </a:spcAft>
          <a:buClr>
            <a:srgbClr val="000000"/>
          </a:buClr>
          <a:buSzPct val="45000"/>
          <a:buFont typeface="StarSymbol" charset="0"/>
          <a:buNone/>
          <a:tabLst>
            <a:tab pos="0" algn="l"/>
            <a:tab pos="455613" algn="l"/>
            <a:tab pos="914400" algn="l"/>
            <a:tab pos="1371600" algn="l"/>
            <a:tab pos="1828800" algn="l"/>
            <a:tab pos="2286000" algn="l"/>
            <a:tab pos="2743200" algn="l"/>
            <a:tab pos="3200400" algn="l"/>
            <a:tab pos="3657600" algn="l"/>
            <a:tab pos="4114800" algn="l"/>
            <a:tab pos="4572000" algn="l"/>
            <a:tab pos="5029200" algn="l"/>
            <a:tab pos="5484813" algn="l"/>
            <a:tab pos="5943600" algn="l"/>
            <a:tab pos="6397625" algn="l"/>
            <a:tab pos="6858000" algn="l"/>
            <a:tab pos="7310438" algn="l"/>
            <a:tab pos="7772400" algn="l"/>
            <a:tab pos="8223250" algn="l"/>
            <a:tab pos="8686800" algn="l"/>
            <a:tab pos="9136063" algn="l"/>
          </a:tabLst>
          <a:defRPr kumimoji="0" lang="en-GB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tx1"/>
        </a:solidFill>
        <a:ln w="38100" cap="flat" cmpd="sng" algn="ctr">
          <a:solidFill>
            <a:schemeClr val="tx1"/>
          </a:solidFill>
          <a:prstDash val="solid"/>
          <a:round/>
          <a:headEnd type="none" w="med" len="med"/>
          <a:tailEnd type="triangl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0">
          <a:lnSpc>
            <a:spcPct val="96000"/>
          </a:lnSpc>
          <a:spcBef>
            <a:spcPct val="0"/>
          </a:spcBef>
          <a:spcAft>
            <a:spcPts val="1438"/>
          </a:spcAft>
          <a:buClr>
            <a:srgbClr val="000000"/>
          </a:buClr>
          <a:buSzPct val="45000"/>
          <a:buFont typeface="StarSymbol" charset="0"/>
          <a:buNone/>
          <a:tabLst>
            <a:tab pos="0" algn="l"/>
            <a:tab pos="455613" algn="l"/>
            <a:tab pos="914400" algn="l"/>
            <a:tab pos="1371600" algn="l"/>
            <a:tab pos="1828800" algn="l"/>
            <a:tab pos="2286000" algn="l"/>
            <a:tab pos="2743200" algn="l"/>
            <a:tab pos="3200400" algn="l"/>
            <a:tab pos="3657600" algn="l"/>
            <a:tab pos="4114800" algn="l"/>
            <a:tab pos="4572000" algn="l"/>
            <a:tab pos="5029200" algn="l"/>
            <a:tab pos="5484813" algn="l"/>
            <a:tab pos="5943600" algn="l"/>
            <a:tab pos="6397625" algn="l"/>
            <a:tab pos="6858000" algn="l"/>
            <a:tab pos="7310438" algn="l"/>
            <a:tab pos="7772400" algn="l"/>
            <a:tab pos="8223250" algn="l"/>
            <a:tab pos="8686800" algn="l"/>
            <a:tab pos="9136063" algn="l"/>
          </a:tabLst>
          <a:defRPr kumimoji="0" lang="en-GB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3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Luxi Sans"/>
        <a:ea typeface=""/>
        <a:cs typeface=""/>
      </a:majorFont>
      <a:minorFont>
        <a:latin typeface="Luxi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tx1"/>
        </a:solidFill>
        <a:ln w="38100" cap="flat" cmpd="sng" algn="ctr">
          <a:solidFill>
            <a:schemeClr val="tx1"/>
          </a:solidFill>
          <a:prstDash val="solid"/>
          <a:round/>
          <a:headEnd type="none" w="med" len="med"/>
          <a:tailEnd type="triangl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0">
          <a:lnSpc>
            <a:spcPct val="96000"/>
          </a:lnSpc>
          <a:spcBef>
            <a:spcPct val="0"/>
          </a:spcBef>
          <a:spcAft>
            <a:spcPts val="1438"/>
          </a:spcAft>
          <a:buClr>
            <a:srgbClr val="000000"/>
          </a:buClr>
          <a:buSzPct val="45000"/>
          <a:buFont typeface="StarSymbol" charset="0"/>
          <a:buNone/>
          <a:tabLst>
            <a:tab pos="0" algn="l"/>
            <a:tab pos="455613" algn="l"/>
            <a:tab pos="914400" algn="l"/>
            <a:tab pos="1371600" algn="l"/>
            <a:tab pos="1828800" algn="l"/>
            <a:tab pos="2286000" algn="l"/>
            <a:tab pos="2743200" algn="l"/>
            <a:tab pos="3200400" algn="l"/>
            <a:tab pos="3657600" algn="l"/>
            <a:tab pos="4114800" algn="l"/>
            <a:tab pos="4572000" algn="l"/>
            <a:tab pos="5029200" algn="l"/>
            <a:tab pos="5484813" algn="l"/>
            <a:tab pos="5943600" algn="l"/>
            <a:tab pos="6397625" algn="l"/>
            <a:tab pos="6858000" algn="l"/>
            <a:tab pos="7310438" algn="l"/>
            <a:tab pos="7772400" algn="l"/>
            <a:tab pos="8223250" algn="l"/>
            <a:tab pos="8686800" algn="l"/>
            <a:tab pos="9136063" algn="l"/>
          </a:tabLst>
          <a:defRPr kumimoji="0" lang="en-GB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tx1"/>
        </a:solidFill>
        <a:ln w="38100" cap="flat" cmpd="sng" algn="ctr">
          <a:solidFill>
            <a:schemeClr val="tx1"/>
          </a:solidFill>
          <a:prstDash val="solid"/>
          <a:round/>
          <a:headEnd type="none" w="med" len="med"/>
          <a:tailEnd type="triangl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0">
          <a:lnSpc>
            <a:spcPct val="96000"/>
          </a:lnSpc>
          <a:spcBef>
            <a:spcPct val="0"/>
          </a:spcBef>
          <a:spcAft>
            <a:spcPts val="1438"/>
          </a:spcAft>
          <a:buClr>
            <a:srgbClr val="000000"/>
          </a:buClr>
          <a:buSzPct val="45000"/>
          <a:buFont typeface="StarSymbol" charset="0"/>
          <a:buNone/>
          <a:tabLst>
            <a:tab pos="0" algn="l"/>
            <a:tab pos="455613" algn="l"/>
            <a:tab pos="914400" algn="l"/>
            <a:tab pos="1371600" algn="l"/>
            <a:tab pos="1828800" algn="l"/>
            <a:tab pos="2286000" algn="l"/>
            <a:tab pos="2743200" algn="l"/>
            <a:tab pos="3200400" algn="l"/>
            <a:tab pos="3657600" algn="l"/>
            <a:tab pos="4114800" algn="l"/>
            <a:tab pos="4572000" algn="l"/>
            <a:tab pos="5029200" algn="l"/>
            <a:tab pos="5484813" algn="l"/>
            <a:tab pos="5943600" algn="l"/>
            <a:tab pos="6397625" algn="l"/>
            <a:tab pos="6858000" algn="l"/>
            <a:tab pos="7310438" algn="l"/>
            <a:tab pos="7772400" algn="l"/>
            <a:tab pos="8223250" algn="l"/>
            <a:tab pos="8686800" algn="l"/>
            <a:tab pos="9136063" algn="l"/>
          </a:tabLst>
          <a:defRPr kumimoji="0" lang="en-GB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7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Luxi Sans"/>
        <a:ea typeface=""/>
        <a:cs typeface=""/>
      </a:majorFont>
      <a:minorFont>
        <a:latin typeface="Luxi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tx1"/>
        </a:solidFill>
        <a:ln w="38100" cap="flat" cmpd="sng" algn="ctr">
          <a:solidFill>
            <a:schemeClr val="tx1"/>
          </a:solidFill>
          <a:prstDash val="solid"/>
          <a:round/>
          <a:headEnd type="none" w="med" len="med"/>
          <a:tailEnd type="triangl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0">
          <a:lnSpc>
            <a:spcPct val="96000"/>
          </a:lnSpc>
          <a:spcBef>
            <a:spcPct val="0"/>
          </a:spcBef>
          <a:spcAft>
            <a:spcPts val="1438"/>
          </a:spcAft>
          <a:buClr>
            <a:srgbClr val="000000"/>
          </a:buClr>
          <a:buSzPct val="45000"/>
          <a:buFont typeface="StarSymbol" charset="0"/>
          <a:buNone/>
          <a:tabLst>
            <a:tab pos="0" algn="l"/>
            <a:tab pos="455613" algn="l"/>
            <a:tab pos="914400" algn="l"/>
            <a:tab pos="1371600" algn="l"/>
            <a:tab pos="1828800" algn="l"/>
            <a:tab pos="2286000" algn="l"/>
            <a:tab pos="2743200" algn="l"/>
            <a:tab pos="3200400" algn="l"/>
            <a:tab pos="3657600" algn="l"/>
            <a:tab pos="4114800" algn="l"/>
            <a:tab pos="4572000" algn="l"/>
            <a:tab pos="5029200" algn="l"/>
            <a:tab pos="5484813" algn="l"/>
            <a:tab pos="5943600" algn="l"/>
            <a:tab pos="6397625" algn="l"/>
            <a:tab pos="6858000" algn="l"/>
            <a:tab pos="7310438" algn="l"/>
            <a:tab pos="7772400" algn="l"/>
            <a:tab pos="8223250" algn="l"/>
            <a:tab pos="8686800" algn="l"/>
            <a:tab pos="9136063" algn="l"/>
          </a:tabLst>
          <a:defRPr kumimoji="0" lang="en-GB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tx1"/>
        </a:solidFill>
        <a:ln w="38100" cap="flat" cmpd="sng" algn="ctr">
          <a:solidFill>
            <a:schemeClr val="tx1"/>
          </a:solidFill>
          <a:prstDash val="solid"/>
          <a:round/>
          <a:headEnd type="none" w="med" len="med"/>
          <a:tailEnd type="triangl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0">
          <a:lnSpc>
            <a:spcPct val="96000"/>
          </a:lnSpc>
          <a:spcBef>
            <a:spcPct val="0"/>
          </a:spcBef>
          <a:spcAft>
            <a:spcPts val="1438"/>
          </a:spcAft>
          <a:buClr>
            <a:srgbClr val="000000"/>
          </a:buClr>
          <a:buSzPct val="45000"/>
          <a:buFont typeface="StarSymbol" charset="0"/>
          <a:buNone/>
          <a:tabLst>
            <a:tab pos="0" algn="l"/>
            <a:tab pos="455613" algn="l"/>
            <a:tab pos="914400" algn="l"/>
            <a:tab pos="1371600" algn="l"/>
            <a:tab pos="1828800" algn="l"/>
            <a:tab pos="2286000" algn="l"/>
            <a:tab pos="2743200" algn="l"/>
            <a:tab pos="3200400" algn="l"/>
            <a:tab pos="3657600" algn="l"/>
            <a:tab pos="4114800" algn="l"/>
            <a:tab pos="4572000" algn="l"/>
            <a:tab pos="5029200" algn="l"/>
            <a:tab pos="5484813" algn="l"/>
            <a:tab pos="5943600" algn="l"/>
            <a:tab pos="6397625" algn="l"/>
            <a:tab pos="6858000" algn="l"/>
            <a:tab pos="7310438" algn="l"/>
            <a:tab pos="7772400" algn="l"/>
            <a:tab pos="8223250" algn="l"/>
            <a:tab pos="8686800" algn="l"/>
            <a:tab pos="9136063" algn="l"/>
          </a:tabLst>
          <a:defRPr kumimoji="0" lang="en-GB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14_Default Design">
  <a:themeElements>
    <a:clrScheme name="2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2_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2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31466</TotalTime>
  <Words>368</Words>
  <Application>Microsoft Macintosh PowerPoint</Application>
  <PresentationFormat>Aangepast</PresentationFormat>
  <Paragraphs>91</Paragraphs>
  <Slides>15</Slides>
  <Notes>6</Notes>
  <HiddenSlides>0</HiddenSlides>
  <MMClips>3</MMClips>
  <ScaleCrop>false</ScaleCrop>
  <HeadingPairs>
    <vt:vector size="6" baseType="variant">
      <vt:variant>
        <vt:lpstr>Gebruikte lettertypen</vt:lpstr>
      </vt:variant>
      <vt:variant>
        <vt:i4>7</vt:i4>
      </vt:variant>
      <vt:variant>
        <vt:lpstr>Thema</vt:lpstr>
      </vt:variant>
      <vt:variant>
        <vt:i4>6</vt:i4>
      </vt:variant>
      <vt:variant>
        <vt:lpstr>Diatitels</vt:lpstr>
      </vt:variant>
      <vt:variant>
        <vt:i4>15</vt:i4>
      </vt:variant>
    </vt:vector>
  </HeadingPairs>
  <TitlesOfParts>
    <vt:vector size="28" baseType="lpstr">
      <vt:lpstr>Comic Sans MS</vt:lpstr>
      <vt:lpstr>cmr10</vt:lpstr>
      <vt:lpstr>lcmss8</vt:lpstr>
      <vt:lpstr>Verdana</vt:lpstr>
      <vt:lpstr>cmmi7</vt:lpstr>
      <vt:lpstr>cmr7</vt:lpstr>
      <vt:lpstr>cmmi10</vt:lpstr>
      <vt:lpstr>Default Design</vt:lpstr>
      <vt:lpstr>1_Default Design</vt:lpstr>
      <vt:lpstr>2_Default Design</vt:lpstr>
      <vt:lpstr>3_Default Design</vt:lpstr>
      <vt:lpstr>7_Default Design</vt:lpstr>
      <vt:lpstr>14_Default Design</vt:lpstr>
      <vt:lpstr>PowerPoint-presentatie</vt:lpstr>
      <vt:lpstr>PowerPoint-presentatie</vt:lpstr>
      <vt:lpstr>Hard X-rays (&gt;200 keV) from positive “sparks”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ebert</dc:creator>
  <cp:lastModifiedBy>Margreet Nool</cp:lastModifiedBy>
  <cp:revision>883</cp:revision>
  <dcterms:modified xsi:type="dcterms:W3CDTF">2013-11-05T20:36:46Z</dcterms:modified>
</cp:coreProperties>
</file>