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  <p:sldMasterId id="2147483660" r:id="rId2"/>
    <p:sldMasterId id="2147483769" r:id="rId3"/>
    <p:sldMasterId id="2147483820" r:id="rId4"/>
    <p:sldMasterId id="2147483832" r:id="rId5"/>
    <p:sldMasterId id="2147483845" r:id="rId6"/>
  </p:sldMasterIdLst>
  <p:notesMasterIdLst>
    <p:notesMasterId r:id="rId22"/>
  </p:notesMasterIdLst>
  <p:handoutMasterIdLst>
    <p:handoutMasterId r:id="rId23"/>
  </p:handoutMasterIdLst>
  <p:sldIdLst>
    <p:sldId id="947" r:id="rId7"/>
    <p:sldId id="1236" r:id="rId8"/>
    <p:sldId id="1187" r:id="rId9"/>
    <p:sldId id="1293" r:id="rId10"/>
    <p:sldId id="1329" r:id="rId11"/>
    <p:sldId id="1168" r:id="rId12"/>
    <p:sldId id="1364" r:id="rId13"/>
    <p:sldId id="1355" r:id="rId14"/>
    <p:sldId id="1368" r:id="rId15"/>
    <p:sldId id="1360" r:id="rId16"/>
    <p:sldId id="1346" r:id="rId17"/>
    <p:sldId id="1367" r:id="rId18"/>
    <p:sldId id="1357" r:id="rId19"/>
    <p:sldId id="1365" r:id="rId20"/>
    <p:sldId id="1345" r:id="rId21"/>
  </p:sldIdLst>
  <p:sldSz cx="10058400" cy="7772400"/>
  <p:notesSz cx="7010400" cy="9296400"/>
  <p:custDataLst>
    <p:tags r:id="rId25"/>
  </p:custDataLst>
  <p:defaultTextStyle>
    <a:defPPr>
      <a:defRPr lang="en-GB"/>
    </a:defPPr>
    <a:lvl1pPr algn="ctr" rtl="0" fontAlgn="base" hangingPunct="0">
      <a:lnSpc>
        <a:spcPct val="96000"/>
      </a:lnSpc>
      <a:spcBef>
        <a:spcPct val="0"/>
      </a:spcBef>
      <a:spcAft>
        <a:spcPts val="1438"/>
      </a:spcAft>
      <a:buClr>
        <a:srgbClr val="000000"/>
      </a:buClr>
      <a:buSzPct val="45000"/>
      <a:buFont typeface="StarSymbol" charset="0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 hangingPunct="0">
      <a:lnSpc>
        <a:spcPct val="96000"/>
      </a:lnSpc>
      <a:spcBef>
        <a:spcPct val="0"/>
      </a:spcBef>
      <a:spcAft>
        <a:spcPts val="1438"/>
      </a:spcAft>
      <a:buClr>
        <a:srgbClr val="000000"/>
      </a:buClr>
      <a:buSzPct val="45000"/>
      <a:buFont typeface="StarSymbol" charset="0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 hangingPunct="0">
      <a:lnSpc>
        <a:spcPct val="96000"/>
      </a:lnSpc>
      <a:spcBef>
        <a:spcPct val="0"/>
      </a:spcBef>
      <a:spcAft>
        <a:spcPts val="1438"/>
      </a:spcAft>
      <a:buClr>
        <a:srgbClr val="000000"/>
      </a:buClr>
      <a:buSzPct val="45000"/>
      <a:buFont typeface="StarSymbol" charset="0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 hangingPunct="0">
      <a:lnSpc>
        <a:spcPct val="96000"/>
      </a:lnSpc>
      <a:spcBef>
        <a:spcPct val="0"/>
      </a:spcBef>
      <a:spcAft>
        <a:spcPts val="1438"/>
      </a:spcAft>
      <a:buClr>
        <a:srgbClr val="000000"/>
      </a:buClr>
      <a:buSzPct val="45000"/>
      <a:buFont typeface="StarSymbol" charset="0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 hangingPunct="0">
      <a:lnSpc>
        <a:spcPct val="96000"/>
      </a:lnSpc>
      <a:spcBef>
        <a:spcPct val="0"/>
      </a:spcBef>
      <a:spcAft>
        <a:spcPts val="1438"/>
      </a:spcAft>
      <a:buClr>
        <a:srgbClr val="000000"/>
      </a:buClr>
      <a:buSzPct val="45000"/>
      <a:buFont typeface="StarSymbol" charset="0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00D0"/>
    <a:srgbClr val="FF6100"/>
    <a:srgbClr val="FF6600"/>
    <a:srgbClr val="1E00F3"/>
    <a:srgbClr val="3399FF"/>
    <a:srgbClr val="FF9966"/>
    <a:srgbClr val="FFCC66"/>
    <a:srgbClr val="006600"/>
    <a:srgbClr val="FF00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644" autoAdjust="0"/>
    <p:restoredTop sz="83514" autoAdjust="0"/>
  </p:normalViewPr>
  <p:slideViewPr>
    <p:cSldViewPr>
      <p:cViewPr>
        <p:scale>
          <a:sx n="70" d="100"/>
          <a:sy n="70" d="100"/>
        </p:scale>
        <p:origin x="-1212" y="-2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54"/>
        <p:guide pos="191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tags" Target="tags/tag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4452" cy="49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031" tIns="41016" rIns="82031" bIns="41016" numCol="1" anchor="t" anchorCtr="0" compatLnSpc="1">
            <a:prstTxWarp prst="textNoShape">
              <a:avLst/>
            </a:prstTxWarp>
          </a:bodyPr>
          <a:lstStyle>
            <a:lvl1pPr algn="l" defTabSz="820183" eaLnBrk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100" smtClean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5948" y="0"/>
            <a:ext cx="3024452" cy="49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031" tIns="41016" rIns="82031" bIns="41016" numCol="1" anchor="t" anchorCtr="0" compatLnSpc="1">
            <a:prstTxWarp prst="textNoShape">
              <a:avLst/>
            </a:prstTxWarp>
          </a:bodyPr>
          <a:lstStyle>
            <a:lvl1pPr algn="r" defTabSz="820183" eaLnBrk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100" smtClean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4527"/>
            <a:ext cx="3024452" cy="49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031" tIns="41016" rIns="82031" bIns="41016" numCol="1" anchor="b" anchorCtr="0" compatLnSpc="1">
            <a:prstTxWarp prst="textNoShape">
              <a:avLst/>
            </a:prstTxWarp>
          </a:bodyPr>
          <a:lstStyle>
            <a:lvl1pPr algn="l" defTabSz="820183" eaLnBrk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100" smtClean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5948" y="8804527"/>
            <a:ext cx="3024452" cy="49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031" tIns="41016" rIns="82031" bIns="41016" numCol="1" anchor="b" anchorCtr="0" compatLnSpc="1">
            <a:prstTxWarp prst="textNoShape">
              <a:avLst/>
            </a:prstTxWarp>
          </a:bodyPr>
          <a:lstStyle>
            <a:lvl1pPr algn="r" defTabSz="820183" eaLnBrk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100" smtClean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4C0943D-0B55-4256-A3D6-A132AA97483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38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round/>
            <a:headEnd/>
            <a:tailEnd/>
          </a:ln>
        </p:spPr>
        <p:txBody>
          <a:bodyPr wrap="none" lIns="88139" tIns="44070" rIns="88139" bIns="44070" anchor="ctr"/>
          <a:lstStyle/>
          <a:p>
            <a:pPr>
              <a:defRPr/>
            </a:pPr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8139" tIns="44070" rIns="88139" bIns="44070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8139" tIns="44070" rIns="88139" bIns="44070" anchor="ctr"/>
          <a:lstStyle/>
          <a:p>
            <a:pPr>
              <a:defRPr/>
            </a:pPr>
            <a:endParaRPr lang="en-US"/>
          </a:p>
        </p:txBody>
      </p:sp>
      <p:sp>
        <p:nvSpPr>
          <p:cNvPr id="96261" name="Rectangle 4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43038" y="930275"/>
            <a:ext cx="4122737" cy="31861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9513" y="4425321"/>
            <a:ext cx="4877461" cy="353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3230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9363" y="696913"/>
            <a:ext cx="4511675" cy="3487737"/>
          </a:xfrm>
          <a:noFill/>
          <a:ln/>
        </p:spPr>
      </p:sp>
      <p:sp>
        <p:nvSpPr>
          <p:cNvPr id="9728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49363" y="696913"/>
            <a:ext cx="4511675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6355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49363" y="696913"/>
            <a:ext cx="4511675" cy="34877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1507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0950" y="698500"/>
            <a:ext cx="4508500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0403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696913"/>
            <a:ext cx="4514850" cy="3487737"/>
          </a:xfrm>
          <a:noFill/>
          <a:ln/>
        </p:spPr>
      </p:sp>
      <p:sp>
        <p:nvSpPr>
          <p:cNvPr id="1361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49363" y="698500"/>
            <a:ext cx="4511675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0403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812925"/>
            <a:ext cx="9051925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75" y="311150"/>
            <a:ext cx="2262188" cy="66325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11150"/>
            <a:ext cx="6637337" cy="6632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812925"/>
            <a:ext cx="9051925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5"/>
            <a:ext cx="4449762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812925"/>
            <a:ext cx="4449763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812925"/>
            <a:ext cx="9051925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812925"/>
            <a:ext cx="9051925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75" y="311150"/>
            <a:ext cx="2262188" cy="66325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11150"/>
            <a:ext cx="6637337" cy="6632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68" y="2414593"/>
            <a:ext cx="8550275" cy="1665287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0" y="4403726"/>
            <a:ext cx="7042151" cy="1987550"/>
          </a:xfrm>
          <a:prstGeom prst="rect">
            <a:avLst/>
          </a:prstGeom>
        </p:spPr>
        <p:txBody>
          <a:bodyPr lIns="91388" tIns="45693" rIns="91388" bIns="45693"/>
          <a:lstStyle>
            <a:lvl1pPr marL="0" indent="0" algn="ctr">
              <a:buNone/>
              <a:defRPr/>
            </a:lvl1pPr>
            <a:lvl2pPr marL="456932" indent="0" algn="ctr">
              <a:buNone/>
              <a:defRPr/>
            </a:lvl2pPr>
            <a:lvl3pPr marL="913866" indent="0" algn="ctr">
              <a:buNone/>
              <a:defRPr/>
            </a:lvl3pPr>
            <a:lvl4pPr marL="1370798" indent="0" algn="ctr">
              <a:buNone/>
              <a:defRPr/>
            </a:lvl4pPr>
            <a:lvl5pPr marL="1827730" indent="0" algn="ctr">
              <a:buNone/>
              <a:defRPr/>
            </a:lvl5pPr>
            <a:lvl6pPr marL="2284663" indent="0" algn="ctr">
              <a:buNone/>
              <a:defRPr/>
            </a:lvl6pPr>
            <a:lvl7pPr marL="2741597" indent="0" algn="ctr">
              <a:buNone/>
              <a:defRPr/>
            </a:lvl7pPr>
            <a:lvl8pPr marL="3198529" indent="0" algn="ctr">
              <a:buNone/>
              <a:defRPr/>
            </a:lvl8pPr>
            <a:lvl9pPr marL="36554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84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3" y="311150"/>
            <a:ext cx="9051925" cy="12954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43" y="1812929"/>
            <a:ext cx="9051925" cy="5130799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66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994275"/>
            <a:ext cx="8548687" cy="1544638"/>
          </a:xfrm>
          <a:prstGeom prst="rect">
            <a:avLst/>
          </a:prstGeom>
        </p:spPr>
        <p:txBody>
          <a:bodyPr lIns="91388" tIns="45693" rIns="91388" bIns="45693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3294063"/>
            <a:ext cx="8548687" cy="1700212"/>
          </a:xfrm>
          <a:prstGeom prst="rect">
            <a:avLst/>
          </a:prstGeom>
        </p:spPr>
        <p:txBody>
          <a:bodyPr lIns="91388" tIns="45693" rIns="91388" bIns="45693" anchor="b"/>
          <a:lstStyle>
            <a:lvl1pPr marL="0" indent="0">
              <a:buNone/>
              <a:defRPr sz="2000"/>
            </a:lvl1pPr>
            <a:lvl2pPr marL="456932" indent="0">
              <a:buNone/>
              <a:defRPr sz="1800"/>
            </a:lvl2pPr>
            <a:lvl3pPr marL="913866" indent="0">
              <a:buNone/>
              <a:defRPr sz="1600"/>
            </a:lvl3pPr>
            <a:lvl4pPr marL="1370798" indent="0">
              <a:buNone/>
              <a:defRPr sz="1400"/>
            </a:lvl4pPr>
            <a:lvl5pPr marL="1827730" indent="0">
              <a:buNone/>
              <a:defRPr sz="1400"/>
            </a:lvl5pPr>
            <a:lvl6pPr marL="2284663" indent="0">
              <a:buNone/>
              <a:defRPr sz="1400"/>
            </a:lvl6pPr>
            <a:lvl7pPr marL="2741597" indent="0">
              <a:buNone/>
              <a:defRPr sz="1400"/>
            </a:lvl7pPr>
            <a:lvl8pPr marL="3198529" indent="0">
              <a:buNone/>
              <a:defRPr sz="1400"/>
            </a:lvl8pPr>
            <a:lvl9pPr marL="36554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311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3" y="311150"/>
            <a:ext cx="9051925" cy="12954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9"/>
            <a:ext cx="4449762" cy="5130799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812929"/>
            <a:ext cx="4449763" cy="5130799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23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3" y="311150"/>
            <a:ext cx="9051925" cy="1295400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7"/>
          </a:xfrm>
          <a:prstGeom prst="rect">
            <a:avLst/>
          </a:prstGeom>
        </p:spPr>
        <p:txBody>
          <a:bodyPr lIns="91388" tIns="45693" rIns="91388" bIns="45693" anchor="b"/>
          <a:lstStyle>
            <a:lvl1pPr marL="0" indent="0">
              <a:buNone/>
              <a:defRPr sz="2500" b="1"/>
            </a:lvl1pPr>
            <a:lvl2pPr marL="456932" indent="0">
              <a:buNone/>
              <a:defRPr sz="2000" b="1"/>
            </a:lvl2pPr>
            <a:lvl3pPr marL="913866" indent="0">
              <a:buNone/>
              <a:defRPr sz="1800" b="1"/>
            </a:lvl3pPr>
            <a:lvl4pPr marL="1370798" indent="0">
              <a:buNone/>
              <a:defRPr sz="1600" b="1"/>
            </a:lvl4pPr>
            <a:lvl5pPr marL="1827730" indent="0">
              <a:buNone/>
              <a:defRPr sz="1600" b="1"/>
            </a:lvl5pPr>
            <a:lvl6pPr marL="2284663" indent="0">
              <a:buNone/>
              <a:defRPr sz="1600" b="1"/>
            </a:lvl6pPr>
            <a:lvl7pPr marL="2741597" indent="0">
              <a:buNone/>
              <a:defRPr sz="1600" b="1"/>
            </a:lvl7pPr>
            <a:lvl8pPr marL="3198529" indent="0">
              <a:buNone/>
              <a:defRPr sz="1600" b="1"/>
            </a:lvl8pPr>
            <a:lvl9pPr marL="3655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90"/>
            <a:ext cx="4443412" cy="4478337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739900"/>
            <a:ext cx="4445000" cy="725487"/>
          </a:xfrm>
          <a:prstGeom prst="rect">
            <a:avLst/>
          </a:prstGeom>
        </p:spPr>
        <p:txBody>
          <a:bodyPr lIns="91388" tIns="45693" rIns="91388" bIns="45693" anchor="b"/>
          <a:lstStyle>
            <a:lvl1pPr marL="0" indent="0">
              <a:buNone/>
              <a:defRPr sz="2500" b="1"/>
            </a:lvl1pPr>
            <a:lvl2pPr marL="456932" indent="0">
              <a:buNone/>
              <a:defRPr sz="2000" b="1"/>
            </a:lvl2pPr>
            <a:lvl3pPr marL="913866" indent="0">
              <a:buNone/>
              <a:defRPr sz="1800" b="1"/>
            </a:lvl3pPr>
            <a:lvl4pPr marL="1370798" indent="0">
              <a:buNone/>
              <a:defRPr sz="1600" b="1"/>
            </a:lvl4pPr>
            <a:lvl5pPr marL="1827730" indent="0">
              <a:buNone/>
              <a:defRPr sz="1600" b="1"/>
            </a:lvl5pPr>
            <a:lvl6pPr marL="2284663" indent="0">
              <a:buNone/>
              <a:defRPr sz="1600" b="1"/>
            </a:lvl6pPr>
            <a:lvl7pPr marL="2741597" indent="0">
              <a:buNone/>
              <a:defRPr sz="1600" b="1"/>
            </a:lvl7pPr>
            <a:lvl8pPr marL="3198529" indent="0">
              <a:buNone/>
              <a:defRPr sz="1600" b="1"/>
            </a:lvl8pPr>
            <a:lvl9pPr marL="3655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465390"/>
            <a:ext cx="4445000" cy="4478337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4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3" y="311150"/>
            <a:ext cx="9051925" cy="12954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9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1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3" y="309563"/>
            <a:ext cx="3308350" cy="1317625"/>
          </a:xfrm>
          <a:prstGeom prst="rect">
            <a:avLst/>
          </a:prstGeom>
        </p:spPr>
        <p:txBody>
          <a:bodyPr lIns="91388" tIns="45693" rIns="91388" bIns="4569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3" y="1627189"/>
            <a:ext cx="3308350" cy="5316537"/>
          </a:xfrm>
          <a:prstGeom prst="rect">
            <a:avLst/>
          </a:prstGeom>
        </p:spPr>
        <p:txBody>
          <a:bodyPr lIns="91388" tIns="45693" rIns="91388" bIns="45693"/>
          <a:lstStyle>
            <a:lvl1pPr marL="0" indent="0">
              <a:buNone/>
              <a:defRPr sz="1400"/>
            </a:lvl1pPr>
            <a:lvl2pPr marL="456932" indent="0">
              <a:buNone/>
              <a:defRPr sz="1200"/>
            </a:lvl2pPr>
            <a:lvl3pPr marL="913866" indent="0">
              <a:buNone/>
              <a:defRPr sz="1000"/>
            </a:lvl3pPr>
            <a:lvl4pPr marL="1370798" indent="0">
              <a:buNone/>
              <a:defRPr sz="900"/>
            </a:lvl4pPr>
            <a:lvl5pPr marL="1827730" indent="0">
              <a:buNone/>
              <a:defRPr sz="900"/>
            </a:lvl5pPr>
            <a:lvl6pPr marL="2284663" indent="0">
              <a:buNone/>
              <a:defRPr sz="900"/>
            </a:lvl6pPr>
            <a:lvl7pPr marL="2741597" indent="0">
              <a:buNone/>
              <a:defRPr sz="900"/>
            </a:lvl7pPr>
            <a:lvl8pPr marL="3198529" indent="0">
              <a:buNone/>
              <a:defRPr sz="900"/>
            </a:lvl8pPr>
            <a:lvl9pPr marL="3655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610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0" y="5440369"/>
            <a:ext cx="6035675" cy="642937"/>
          </a:xfrm>
          <a:prstGeom prst="rect">
            <a:avLst/>
          </a:prstGeom>
        </p:spPr>
        <p:txBody>
          <a:bodyPr lIns="91388" tIns="45693" rIns="91388" bIns="4569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0" y="693738"/>
            <a:ext cx="6035675" cy="4664075"/>
          </a:xfrm>
          <a:prstGeom prst="rect">
            <a:avLst/>
          </a:prstGeom>
        </p:spPr>
        <p:txBody>
          <a:bodyPr lIns="91388" tIns="45693" rIns="91388" bIns="45693"/>
          <a:lstStyle>
            <a:lvl1pPr marL="0" indent="0">
              <a:buNone/>
              <a:defRPr sz="3200"/>
            </a:lvl1pPr>
            <a:lvl2pPr marL="456932" indent="0">
              <a:buNone/>
              <a:defRPr sz="2800"/>
            </a:lvl2pPr>
            <a:lvl3pPr marL="913866" indent="0">
              <a:buNone/>
              <a:defRPr sz="2500"/>
            </a:lvl3pPr>
            <a:lvl4pPr marL="1370798" indent="0">
              <a:buNone/>
              <a:defRPr sz="2000"/>
            </a:lvl4pPr>
            <a:lvl5pPr marL="1827730" indent="0">
              <a:buNone/>
              <a:defRPr sz="2000"/>
            </a:lvl5pPr>
            <a:lvl6pPr marL="2284663" indent="0">
              <a:buNone/>
              <a:defRPr sz="2000"/>
            </a:lvl6pPr>
            <a:lvl7pPr marL="2741597" indent="0">
              <a:buNone/>
              <a:defRPr sz="2000"/>
            </a:lvl7pPr>
            <a:lvl8pPr marL="3198529" indent="0">
              <a:buNone/>
              <a:defRPr sz="2000"/>
            </a:lvl8pPr>
            <a:lvl9pPr marL="36554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0" y="6083300"/>
            <a:ext cx="6035675" cy="911225"/>
          </a:xfrm>
          <a:prstGeom prst="rect">
            <a:avLst/>
          </a:prstGeom>
        </p:spPr>
        <p:txBody>
          <a:bodyPr lIns="91388" tIns="45693" rIns="91388" bIns="45693"/>
          <a:lstStyle>
            <a:lvl1pPr marL="0" indent="0">
              <a:buNone/>
              <a:defRPr sz="1400"/>
            </a:lvl1pPr>
            <a:lvl2pPr marL="456932" indent="0">
              <a:buNone/>
              <a:defRPr sz="1200"/>
            </a:lvl2pPr>
            <a:lvl3pPr marL="913866" indent="0">
              <a:buNone/>
              <a:defRPr sz="1000"/>
            </a:lvl3pPr>
            <a:lvl4pPr marL="1370798" indent="0">
              <a:buNone/>
              <a:defRPr sz="900"/>
            </a:lvl4pPr>
            <a:lvl5pPr marL="1827730" indent="0">
              <a:buNone/>
              <a:defRPr sz="900"/>
            </a:lvl5pPr>
            <a:lvl6pPr marL="2284663" indent="0">
              <a:buNone/>
              <a:defRPr sz="900"/>
            </a:lvl6pPr>
            <a:lvl7pPr marL="2741597" indent="0">
              <a:buNone/>
              <a:defRPr sz="900"/>
            </a:lvl7pPr>
            <a:lvl8pPr marL="3198529" indent="0">
              <a:buNone/>
              <a:defRPr sz="900"/>
            </a:lvl8pPr>
            <a:lvl9pPr marL="3655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3847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3" y="311150"/>
            <a:ext cx="9051925" cy="12954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43" y="1812929"/>
            <a:ext cx="9051925" cy="5130799"/>
          </a:xfrm>
          <a:prstGeom prst="rect">
            <a:avLst/>
          </a:prstGeom>
        </p:spPr>
        <p:txBody>
          <a:bodyPr vert="eaVert" lIns="91388" tIns="45693" rIns="91388" bIns="4569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09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79" y="311151"/>
            <a:ext cx="2262189" cy="6632575"/>
          </a:xfrm>
          <a:prstGeom prst="rect">
            <a:avLst/>
          </a:prstGeom>
        </p:spPr>
        <p:txBody>
          <a:bodyPr vert="eaVert" lIns="91388" tIns="45693" rIns="91388" bIns="4569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43" y="311151"/>
            <a:ext cx="6637337" cy="6632575"/>
          </a:xfrm>
          <a:prstGeom prst="rect">
            <a:avLst/>
          </a:prstGeom>
        </p:spPr>
        <p:txBody>
          <a:bodyPr vert="eaVert" lIns="91388" tIns="45693" rIns="91388" bIns="4569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6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3" y="311150"/>
            <a:ext cx="9051925" cy="12954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812929"/>
            <a:ext cx="4449762" cy="5130799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5" y="1812927"/>
            <a:ext cx="4449763" cy="2489200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5" y="4454525"/>
            <a:ext cx="4449763" cy="2489200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6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3" y="311150"/>
            <a:ext cx="9051925" cy="12954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9"/>
            <a:ext cx="4449762" cy="5130799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5405" y="1812929"/>
            <a:ext cx="4449763" cy="5130799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43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13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812925"/>
            <a:ext cx="9051925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77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646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5"/>
            <a:ext cx="4449762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812925"/>
            <a:ext cx="4449763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6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5"/>
            <a:ext cx="4449762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812925"/>
            <a:ext cx="4449763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72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56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497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933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099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812925"/>
            <a:ext cx="9051925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79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75" y="311150"/>
            <a:ext cx="2262188" cy="66325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11150"/>
            <a:ext cx="6637337" cy="6632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581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9" y="2414605"/>
            <a:ext cx="8550275" cy="1665287"/>
          </a:xfrm>
          <a:prstGeom prst="rect">
            <a:avLst/>
          </a:prstGeom>
        </p:spPr>
        <p:txBody>
          <a:bodyPr lIns="91288" tIns="45642" rIns="91288" bIns="456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41" y="4403726"/>
            <a:ext cx="7042151" cy="1987550"/>
          </a:xfrm>
          <a:prstGeom prst="rect">
            <a:avLst/>
          </a:prstGeom>
        </p:spPr>
        <p:txBody>
          <a:bodyPr lIns="91288" tIns="45642" rIns="91288" bIns="45642"/>
          <a:lstStyle>
            <a:lvl1pPr marL="0" indent="0" algn="ctr">
              <a:buNone/>
              <a:defRPr/>
            </a:lvl1pPr>
            <a:lvl2pPr marL="456397" indent="0" algn="ctr">
              <a:buNone/>
              <a:defRPr/>
            </a:lvl2pPr>
            <a:lvl3pPr marL="912796" indent="0" algn="ctr">
              <a:buNone/>
              <a:defRPr/>
            </a:lvl3pPr>
            <a:lvl4pPr marL="1369196" indent="0" algn="ctr">
              <a:buNone/>
              <a:defRPr/>
            </a:lvl4pPr>
            <a:lvl5pPr marL="1825593" indent="0" algn="ctr">
              <a:buNone/>
              <a:defRPr/>
            </a:lvl5pPr>
            <a:lvl6pPr marL="2281995" indent="0" algn="ctr">
              <a:buNone/>
              <a:defRPr/>
            </a:lvl6pPr>
            <a:lvl7pPr marL="2738393" indent="0" algn="ctr">
              <a:buNone/>
              <a:defRPr/>
            </a:lvl7pPr>
            <a:lvl8pPr marL="3194791" indent="0" algn="ctr">
              <a:buNone/>
              <a:defRPr/>
            </a:lvl8pPr>
            <a:lvl9pPr marL="36511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81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54" y="311150"/>
            <a:ext cx="9051925" cy="1295400"/>
          </a:xfrm>
          <a:prstGeom prst="rect">
            <a:avLst/>
          </a:prstGeom>
        </p:spPr>
        <p:txBody>
          <a:bodyPr lIns="91288" tIns="45642" rIns="91288" bIns="456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54" y="1812929"/>
            <a:ext cx="9051925" cy="5130799"/>
          </a:xfrm>
          <a:prstGeom prst="rect">
            <a:avLst/>
          </a:prstGeom>
        </p:spPr>
        <p:txBody>
          <a:bodyPr lIns="91288" tIns="45642" rIns="91288" bIns="456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57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994275"/>
            <a:ext cx="8548687" cy="1544638"/>
          </a:xfrm>
          <a:prstGeom prst="rect">
            <a:avLst/>
          </a:prstGeom>
        </p:spPr>
        <p:txBody>
          <a:bodyPr lIns="91288" tIns="45642" rIns="91288" bIns="45642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3294063"/>
            <a:ext cx="8548687" cy="1700212"/>
          </a:xfrm>
          <a:prstGeom prst="rect">
            <a:avLst/>
          </a:prstGeom>
        </p:spPr>
        <p:txBody>
          <a:bodyPr lIns="91288" tIns="45642" rIns="91288" bIns="45642" anchor="b"/>
          <a:lstStyle>
            <a:lvl1pPr marL="0" indent="0">
              <a:buNone/>
              <a:defRPr sz="2000"/>
            </a:lvl1pPr>
            <a:lvl2pPr marL="456397" indent="0">
              <a:buNone/>
              <a:defRPr sz="1800"/>
            </a:lvl2pPr>
            <a:lvl3pPr marL="912796" indent="0">
              <a:buNone/>
              <a:defRPr sz="1600"/>
            </a:lvl3pPr>
            <a:lvl4pPr marL="1369196" indent="0">
              <a:buNone/>
              <a:defRPr sz="1400"/>
            </a:lvl4pPr>
            <a:lvl5pPr marL="1825593" indent="0">
              <a:buNone/>
              <a:defRPr sz="1400"/>
            </a:lvl5pPr>
            <a:lvl6pPr marL="2281995" indent="0">
              <a:buNone/>
              <a:defRPr sz="1400"/>
            </a:lvl6pPr>
            <a:lvl7pPr marL="2738393" indent="0">
              <a:buNone/>
              <a:defRPr sz="1400"/>
            </a:lvl7pPr>
            <a:lvl8pPr marL="3194791" indent="0">
              <a:buNone/>
              <a:defRPr sz="1400"/>
            </a:lvl8pPr>
            <a:lvl9pPr marL="36511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904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54" y="311150"/>
            <a:ext cx="9051925" cy="1295400"/>
          </a:xfrm>
          <a:prstGeom prst="rect">
            <a:avLst/>
          </a:prstGeom>
        </p:spPr>
        <p:txBody>
          <a:bodyPr lIns="91288" tIns="45642" rIns="91288" bIns="456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9"/>
            <a:ext cx="4449762" cy="5130799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16" y="1812929"/>
            <a:ext cx="4449763" cy="5130799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73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54" y="311150"/>
            <a:ext cx="9051925" cy="1295400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7"/>
          </a:xfrm>
          <a:prstGeom prst="rect">
            <a:avLst/>
          </a:prstGeom>
        </p:spPr>
        <p:txBody>
          <a:bodyPr lIns="91288" tIns="45642" rIns="91288" bIns="45642" anchor="b"/>
          <a:lstStyle>
            <a:lvl1pPr marL="0" indent="0">
              <a:buNone/>
              <a:defRPr sz="2500" b="1"/>
            </a:lvl1pPr>
            <a:lvl2pPr marL="456397" indent="0">
              <a:buNone/>
              <a:defRPr sz="2000" b="1"/>
            </a:lvl2pPr>
            <a:lvl3pPr marL="912796" indent="0">
              <a:buNone/>
              <a:defRPr sz="1800" b="1"/>
            </a:lvl3pPr>
            <a:lvl4pPr marL="1369196" indent="0">
              <a:buNone/>
              <a:defRPr sz="1600" b="1"/>
            </a:lvl4pPr>
            <a:lvl5pPr marL="1825593" indent="0">
              <a:buNone/>
              <a:defRPr sz="1600" b="1"/>
            </a:lvl5pPr>
            <a:lvl6pPr marL="2281995" indent="0">
              <a:buNone/>
              <a:defRPr sz="1600" b="1"/>
            </a:lvl6pPr>
            <a:lvl7pPr marL="2738393" indent="0">
              <a:buNone/>
              <a:defRPr sz="1600" b="1"/>
            </a:lvl7pPr>
            <a:lvl8pPr marL="3194791" indent="0">
              <a:buNone/>
              <a:defRPr sz="1600" b="1"/>
            </a:lvl8pPr>
            <a:lvl9pPr marL="36511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90"/>
            <a:ext cx="4443412" cy="4478337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739900"/>
            <a:ext cx="4445000" cy="725487"/>
          </a:xfrm>
          <a:prstGeom prst="rect">
            <a:avLst/>
          </a:prstGeom>
        </p:spPr>
        <p:txBody>
          <a:bodyPr lIns="91288" tIns="45642" rIns="91288" bIns="45642" anchor="b"/>
          <a:lstStyle>
            <a:lvl1pPr marL="0" indent="0">
              <a:buNone/>
              <a:defRPr sz="2500" b="1"/>
            </a:lvl1pPr>
            <a:lvl2pPr marL="456397" indent="0">
              <a:buNone/>
              <a:defRPr sz="2000" b="1"/>
            </a:lvl2pPr>
            <a:lvl3pPr marL="912796" indent="0">
              <a:buNone/>
              <a:defRPr sz="1800" b="1"/>
            </a:lvl3pPr>
            <a:lvl4pPr marL="1369196" indent="0">
              <a:buNone/>
              <a:defRPr sz="1600" b="1"/>
            </a:lvl4pPr>
            <a:lvl5pPr marL="1825593" indent="0">
              <a:buNone/>
              <a:defRPr sz="1600" b="1"/>
            </a:lvl5pPr>
            <a:lvl6pPr marL="2281995" indent="0">
              <a:buNone/>
              <a:defRPr sz="1600" b="1"/>
            </a:lvl6pPr>
            <a:lvl7pPr marL="2738393" indent="0">
              <a:buNone/>
              <a:defRPr sz="1600" b="1"/>
            </a:lvl7pPr>
            <a:lvl8pPr marL="3194791" indent="0">
              <a:buNone/>
              <a:defRPr sz="1600" b="1"/>
            </a:lvl8pPr>
            <a:lvl9pPr marL="36511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465390"/>
            <a:ext cx="4445000" cy="4478337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17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54" y="311150"/>
            <a:ext cx="9051925" cy="1295400"/>
          </a:xfrm>
          <a:prstGeom prst="rect">
            <a:avLst/>
          </a:prstGeom>
        </p:spPr>
        <p:txBody>
          <a:bodyPr lIns="91288" tIns="45642" rIns="91288" bIns="456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921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3469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309563"/>
            <a:ext cx="3308350" cy="1317625"/>
          </a:xfrm>
          <a:prstGeom prst="rect">
            <a:avLst/>
          </a:prstGeom>
        </p:spPr>
        <p:txBody>
          <a:bodyPr lIns="91288" tIns="45642" rIns="91288" bIns="4564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627189"/>
            <a:ext cx="3308350" cy="5316537"/>
          </a:xfrm>
          <a:prstGeom prst="rect">
            <a:avLst/>
          </a:prstGeom>
        </p:spPr>
        <p:txBody>
          <a:bodyPr lIns="91288" tIns="45642" rIns="91288" bIns="45642"/>
          <a:lstStyle>
            <a:lvl1pPr marL="0" indent="0">
              <a:buNone/>
              <a:defRPr sz="1400"/>
            </a:lvl1pPr>
            <a:lvl2pPr marL="456397" indent="0">
              <a:buNone/>
              <a:defRPr sz="1200"/>
            </a:lvl2pPr>
            <a:lvl3pPr marL="912796" indent="0">
              <a:buNone/>
              <a:defRPr sz="1000"/>
            </a:lvl3pPr>
            <a:lvl4pPr marL="1369196" indent="0">
              <a:buNone/>
              <a:defRPr sz="900"/>
            </a:lvl4pPr>
            <a:lvl5pPr marL="1825593" indent="0">
              <a:buNone/>
              <a:defRPr sz="900"/>
            </a:lvl5pPr>
            <a:lvl6pPr marL="2281995" indent="0">
              <a:buNone/>
              <a:defRPr sz="900"/>
            </a:lvl6pPr>
            <a:lvl7pPr marL="2738393" indent="0">
              <a:buNone/>
              <a:defRPr sz="900"/>
            </a:lvl7pPr>
            <a:lvl8pPr marL="3194791" indent="0">
              <a:buNone/>
              <a:defRPr sz="900"/>
            </a:lvl8pPr>
            <a:lvl9pPr marL="36511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606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91" y="5440380"/>
            <a:ext cx="6035675" cy="642937"/>
          </a:xfrm>
          <a:prstGeom prst="rect">
            <a:avLst/>
          </a:prstGeom>
        </p:spPr>
        <p:txBody>
          <a:bodyPr lIns="91288" tIns="45642" rIns="91288" bIns="4564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91" y="693738"/>
            <a:ext cx="6035675" cy="4664075"/>
          </a:xfrm>
          <a:prstGeom prst="rect">
            <a:avLst/>
          </a:prstGeom>
        </p:spPr>
        <p:txBody>
          <a:bodyPr lIns="91288" tIns="45642" rIns="91288" bIns="45642"/>
          <a:lstStyle>
            <a:lvl1pPr marL="0" indent="0">
              <a:buNone/>
              <a:defRPr sz="3200"/>
            </a:lvl1pPr>
            <a:lvl2pPr marL="456397" indent="0">
              <a:buNone/>
              <a:defRPr sz="2800"/>
            </a:lvl2pPr>
            <a:lvl3pPr marL="912796" indent="0">
              <a:buNone/>
              <a:defRPr sz="2500"/>
            </a:lvl3pPr>
            <a:lvl4pPr marL="1369196" indent="0">
              <a:buNone/>
              <a:defRPr sz="2000"/>
            </a:lvl4pPr>
            <a:lvl5pPr marL="1825593" indent="0">
              <a:buNone/>
              <a:defRPr sz="2000"/>
            </a:lvl5pPr>
            <a:lvl6pPr marL="2281995" indent="0">
              <a:buNone/>
              <a:defRPr sz="2000"/>
            </a:lvl6pPr>
            <a:lvl7pPr marL="2738393" indent="0">
              <a:buNone/>
              <a:defRPr sz="2000"/>
            </a:lvl7pPr>
            <a:lvl8pPr marL="3194791" indent="0">
              <a:buNone/>
              <a:defRPr sz="2000"/>
            </a:lvl8pPr>
            <a:lvl9pPr marL="365118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91" y="6083300"/>
            <a:ext cx="6035675" cy="911225"/>
          </a:xfrm>
          <a:prstGeom prst="rect">
            <a:avLst/>
          </a:prstGeom>
        </p:spPr>
        <p:txBody>
          <a:bodyPr lIns="91288" tIns="45642" rIns="91288" bIns="45642"/>
          <a:lstStyle>
            <a:lvl1pPr marL="0" indent="0">
              <a:buNone/>
              <a:defRPr sz="1400"/>
            </a:lvl1pPr>
            <a:lvl2pPr marL="456397" indent="0">
              <a:buNone/>
              <a:defRPr sz="1200"/>
            </a:lvl2pPr>
            <a:lvl3pPr marL="912796" indent="0">
              <a:buNone/>
              <a:defRPr sz="1000"/>
            </a:lvl3pPr>
            <a:lvl4pPr marL="1369196" indent="0">
              <a:buNone/>
              <a:defRPr sz="900"/>
            </a:lvl4pPr>
            <a:lvl5pPr marL="1825593" indent="0">
              <a:buNone/>
              <a:defRPr sz="900"/>
            </a:lvl5pPr>
            <a:lvl6pPr marL="2281995" indent="0">
              <a:buNone/>
              <a:defRPr sz="900"/>
            </a:lvl6pPr>
            <a:lvl7pPr marL="2738393" indent="0">
              <a:buNone/>
              <a:defRPr sz="900"/>
            </a:lvl7pPr>
            <a:lvl8pPr marL="3194791" indent="0">
              <a:buNone/>
              <a:defRPr sz="900"/>
            </a:lvl8pPr>
            <a:lvl9pPr marL="36511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9115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54" y="311150"/>
            <a:ext cx="9051925" cy="1295400"/>
          </a:xfrm>
          <a:prstGeom prst="rect">
            <a:avLst/>
          </a:prstGeom>
        </p:spPr>
        <p:txBody>
          <a:bodyPr lIns="91288" tIns="45642" rIns="91288" bIns="456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54" y="1812929"/>
            <a:ext cx="9051925" cy="5130799"/>
          </a:xfrm>
          <a:prstGeom prst="rect">
            <a:avLst/>
          </a:prstGeom>
        </p:spPr>
        <p:txBody>
          <a:bodyPr vert="eaVert" lIns="91288" tIns="45642" rIns="91288" bIns="456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487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90" y="311151"/>
            <a:ext cx="2262189" cy="6632575"/>
          </a:xfrm>
          <a:prstGeom prst="rect">
            <a:avLst/>
          </a:prstGeom>
        </p:spPr>
        <p:txBody>
          <a:bodyPr vert="eaVert" lIns="91288" tIns="45642" rIns="91288" bIns="456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54" y="311151"/>
            <a:ext cx="6637337" cy="6632575"/>
          </a:xfrm>
          <a:prstGeom prst="rect">
            <a:avLst/>
          </a:prstGeom>
        </p:spPr>
        <p:txBody>
          <a:bodyPr vert="eaVert" lIns="91288" tIns="45642" rIns="91288" bIns="456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80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  <a:prstGeom prst="rect">
            <a:avLst/>
          </a:prstGeom>
        </p:spPr>
        <p:txBody>
          <a:bodyPr lIns="101882" tIns="50941" rIns="101882" bIns="50941"/>
          <a:lstStyle>
            <a:lvl1pPr marL="0" indent="0" algn="ctr">
              <a:buNone/>
              <a:defRPr/>
            </a:lvl1pPr>
            <a:lvl2pPr marL="509412" indent="0" algn="ctr">
              <a:buNone/>
              <a:defRPr/>
            </a:lvl2pPr>
            <a:lvl3pPr marL="1018824" indent="0" algn="ctr">
              <a:buNone/>
              <a:defRPr/>
            </a:lvl3pPr>
            <a:lvl4pPr marL="1528237" indent="0" algn="ctr">
              <a:buNone/>
              <a:defRPr/>
            </a:lvl4pPr>
            <a:lvl5pPr marL="2037649" indent="0" algn="ctr">
              <a:buNone/>
              <a:defRPr/>
            </a:lvl5pPr>
            <a:lvl6pPr marL="2547061" indent="0" algn="ctr">
              <a:buNone/>
              <a:defRPr/>
            </a:lvl6pPr>
            <a:lvl7pPr marL="3056473" indent="0" algn="ctr">
              <a:buNone/>
              <a:defRPr/>
            </a:lvl7pPr>
            <a:lvl8pPr marL="3565886" indent="0" algn="ctr">
              <a:buNone/>
              <a:defRPr/>
            </a:lvl8pPr>
            <a:lvl9pPr marL="40752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1492474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400415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  <a:prstGeom prst="rect">
            <a:avLst/>
          </a:prstGeom>
        </p:spPr>
        <p:txBody>
          <a:bodyPr lIns="101882" tIns="50941" rIns="101882" bIns="50941"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  <a:prstGeom prst="rect">
            <a:avLst/>
          </a:prstGeom>
        </p:spPr>
        <p:txBody>
          <a:bodyPr lIns="101882" tIns="50941" rIns="101882" bIns="50941" anchor="b"/>
          <a:lstStyle>
            <a:lvl1pPr marL="0" indent="0">
              <a:buNone/>
              <a:defRPr sz="2200"/>
            </a:lvl1pPr>
            <a:lvl2pPr marL="509412" indent="0">
              <a:buNone/>
              <a:defRPr sz="2000"/>
            </a:lvl2pPr>
            <a:lvl3pPr marL="1018824" indent="0">
              <a:buNone/>
              <a:defRPr sz="1800"/>
            </a:lvl3pPr>
            <a:lvl4pPr marL="1528237" indent="0">
              <a:buNone/>
              <a:defRPr sz="1600"/>
            </a:lvl4pPr>
            <a:lvl5pPr marL="2037649" indent="0">
              <a:buNone/>
              <a:defRPr sz="1600"/>
            </a:lvl5pPr>
            <a:lvl6pPr marL="2547061" indent="0">
              <a:buNone/>
              <a:defRPr sz="1600"/>
            </a:lvl6pPr>
            <a:lvl7pPr marL="3056473" indent="0">
              <a:buNone/>
              <a:defRPr sz="1600"/>
            </a:lvl7pPr>
            <a:lvl8pPr marL="3565886" indent="0">
              <a:buNone/>
              <a:defRPr sz="1600"/>
            </a:lvl8pPr>
            <a:lvl9pPr marL="4075298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38594172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24448870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  <a:prstGeom prst="rect">
            <a:avLst/>
          </a:prstGeom>
        </p:spPr>
        <p:txBody>
          <a:bodyPr lIns="101882" tIns="50941" rIns="101882" bIns="50941"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  <a:prstGeom prst="rect">
            <a:avLst/>
          </a:prstGeom>
        </p:spPr>
        <p:txBody>
          <a:bodyPr lIns="101882" tIns="50941" rIns="101882" bIns="50941"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32638979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18371252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260159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  <a:prstGeom prst="rect">
            <a:avLst/>
          </a:prstGeom>
        </p:spPr>
        <p:txBody>
          <a:bodyPr lIns="101882" tIns="50941" rIns="101882" bIns="50941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  <a:prstGeom prst="rect">
            <a:avLst/>
          </a:prstGeom>
        </p:spPr>
        <p:txBody>
          <a:bodyPr lIns="101882" tIns="50941" rIns="101882" bIns="50941"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19704094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  <a:prstGeom prst="rect">
            <a:avLst/>
          </a:prstGeom>
        </p:spPr>
        <p:txBody>
          <a:bodyPr lIns="101882" tIns="50941" rIns="101882" bIns="50941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  <a:prstGeom prst="rect">
            <a:avLst/>
          </a:prstGeom>
        </p:spPr>
        <p:txBody>
          <a:bodyPr lIns="101882" tIns="50941" rIns="101882" bIns="50941"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  <a:prstGeom prst="rect">
            <a:avLst/>
          </a:prstGeom>
        </p:spPr>
        <p:txBody>
          <a:bodyPr lIns="101882" tIns="50941" rIns="101882" bIns="50941"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3019854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eaVert"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9323208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  <a:prstGeom prst="rect">
            <a:avLst/>
          </a:prstGeom>
        </p:spPr>
        <p:txBody>
          <a:bodyPr vert="eaVert"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  <a:prstGeom prst="rect">
            <a:avLst/>
          </a:prstGeom>
        </p:spPr>
        <p:txBody>
          <a:bodyPr vert="eaVert"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1494885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920" y="1813560"/>
            <a:ext cx="4442460" cy="5129425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3465875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2920" y="311257"/>
            <a:ext cx="9052560" cy="6631728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570441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2920" y="1813560"/>
            <a:ext cx="4442460" cy="2477453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" y="4463733"/>
            <a:ext cx="4442460" cy="2479252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13020" y="1813560"/>
            <a:ext cx="4442460" cy="5129425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18913919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9052560" cy="2477453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" y="4463733"/>
            <a:ext cx="9052560" cy="2479252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30215029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2920" y="1813560"/>
            <a:ext cx="4442460" cy="2477453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13020" y="1813560"/>
            <a:ext cx="4442460" cy="2477453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" y="4463733"/>
            <a:ext cx="4442460" cy="2479252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3020" y="4463733"/>
            <a:ext cx="4442460" cy="2479252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11084095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920" y="1813560"/>
            <a:ext cx="4442460" cy="5129425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13020" y="1813560"/>
            <a:ext cx="4442460" cy="2477453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13020" y="4463733"/>
            <a:ext cx="4442460" cy="2479252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02920" y="7077922"/>
            <a:ext cx="2346960" cy="539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36620" y="7077922"/>
            <a:ext cx="3185160" cy="53975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/>
            </a:lvl1pPr>
          </a:lstStyle>
          <a:p>
            <a:pPr algn="l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08520" y="7077922"/>
            <a:ext cx="2346960" cy="53975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/>
            </a:lvl1pPr>
          </a:lstStyle>
          <a:p>
            <a:pPr algn="l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/>
            </a:pPr>
            <a:fld id="{B97058D9-D2D5-4726-AC0F-445E9B58C806}" type="slidenum">
              <a:rPr lang="en-US" sz="1800">
                <a:solidFill>
                  <a:srgbClr val="000000"/>
                </a:solidFill>
                <a:latin typeface="Arial" charset="0"/>
              </a:rPr>
              <a:pPr algn="l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‹nr.›</a:t>
            </a:fld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4111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920" y="1813560"/>
            <a:ext cx="9052560" cy="2477453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4463733"/>
            <a:ext cx="9052560" cy="2479252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2920" y="7077922"/>
            <a:ext cx="2346960" cy="539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6620" y="7077922"/>
            <a:ext cx="3185160" cy="53975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/>
            </a:lvl1pPr>
          </a:lstStyle>
          <a:p>
            <a:pPr algn="l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077922"/>
            <a:ext cx="2346960" cy="53975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/>
            </a:lvl1pPr>
          </a:lstStyle>
          <a:p>
            <a:pPr algn="l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/>
            </a:pPr>
            <a:fld id="{95300DA4-A70E-42A0-B6D0-53B5D2B05789}" type="slidenum">
              <a:rPr lang="en-US" sz="1800">
                <a:solidFill>
                  <a:srgbClr val="000000"/>
                </a:solidFill>
                <a:latin typeface="Arial" charset="0"/>
              </a:rPr>
              <a:pPr algn="l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‹nr.›</a:t>
            </a:fld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760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lIns="101882" tIns="50941" rIns="101882" bIns="5094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13020" y="1813560"/>
            <a:ext cx="4442460" cy="5129425"/>
          </a:xfrm>
          <a:prstGeom prst="rect">
            <a:avLst/>
          </a:prstGeom>
        </p:spPr>
        <p:txBody>
          <a:bodyPr lIns="101882" tIns="50941" rIns="101882" bIns="5094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2920" y="7077922"/>
            <a:ext cx="2346960" cy="539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6620" y="7077922"/>
            <a:ext cx="3185160" cy="53975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/>
            </a:lvl1pPr>
          </a:lstStyle>
          <a:p>
            <a:pPr algn="l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077922"/>
            <a:ext cx="2346960" cy="539750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/>
            </a:lvl1pPr>
          </a:lstStyle>
          <a:p>
            <a:pPr algn="l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/>
            </a:pPr>
            <a:fld id="{A55DD9D5-1A81-4B44-813A-513ED647AE01}" type="slidenum">
              <a:rPr lang="en-US" sz="1800">
                <a:solidFill>
                  <a:srgbClr val="000000"/>
                </a:solidFill>
                <a:latin typeface="Arial" charset="0"/>
              </a:rPr>
              <a:pPr algn="l" hangingPunct="1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‹nr.›</a:t>
            </a:fld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6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20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561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Luxi Sans" pitchFamily="16" charset="0"/>
        </a:defRPr>
      </a:lvl2pPr>
      <a:lvl3pPr algn="ctr" defTabSz="45561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Luxi Sans" pitchFamily="16" charset="0"/>
        </a:defRPr>
      </a:lvl3pPr>
      <a:lvl4pPr algn="ctr" defTabSz="45561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Luxi Sans" pitchFamily="16" charset="0"/>
        </a:defRPr>
      </a:lvl4pPr>
      <a:lvl5pPr algn="ctr" defTabSz="45561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Luxi Sans" pitchFamily="16" charset="0"/>
        </a:defRPr>
      </a:lvl5pPr>
      <a:lvl6pPr marL="4572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6pPr>
      <a:lvl7pPr marL="9144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7pPr>
      <a:lvl8pPr marL="13716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8pPr>
      <a:lvl9pPr marL="18288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9pPr>
    </p:titleStyle>
    <p:bodyStyle>
      <a:lvl1pPr marL="427038" indent="-322263" algn="l" defTabSz="455613" rtl="0" eaLnBrk="0" fontAlgn="base" hangingPunct="0">
        <a:lnSpc>
          <a:spcPct val="96000"/>
        </a:lnSpc>
        <a:spcBef>
          <a:spcPct val="0"/>
        </a:spcBef>
        <a:spcAft>
          <a:spcPts val="1413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57250" indent="-284163" algn="l" defTabSz="45561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</a:defRPr>
      </a:lvl2pPr>
      <a:lvl3pPr marL="1290638" indent="-212725" algn="l" defTabSz="45561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500">
          <a:solidFill>
            <a:srgbClr val="000000"/>
          </a:solidFill>
          <a:latin typeface="+mn-lt"/>
        </a:defRPr>
      </a:lvl3pPr>
      <a:lvl4pPr marL="1722438" indent="-211138" algn="l" defTabSz="45561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</a:defRPr>
      </a:lvl4pPr>
      <a:lvl5pPr marL="2154238" indent="-212725" algn="l" defTabSz="45561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5pPr>
      <a:lvl6pPr marL="26114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686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258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830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5613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2pPr>
      <a:lvl3pPr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3pPr>
      <a:lvl4pPr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4pPr>
      <a:lvl5pPr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5pPr>
      <a:lvl6pPr marL="4572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6pPr>
      <a:lvl7pPr marL="9144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7pPr>
      <a:lvl8pPr marL="13716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8pPr>
      <a:lvl9pPr marL="18288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9pPr>
    </p:titleStyle>
    <p:bodyStyle>
      <a:lvl1pPr marL="427038" indent="-322263" algn="l" defTabSz="455613" rtl="0" fontAlgn="base" hangingPunct="0">
        <a:lnSpc>
          <a:spcPct val="96000"/>
        </a:lnSpc>
        <a:spcBef>
          <a:spcPct val="0"/>
        </a:spcBef>
        <a:spcAft>
          <a:spcPts val="1413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57250" indent="-284163" algn="l" defTabSz="455613" rtl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</a:defRPr>
      </a:lvl2pPr>
      <a:lvl3pPr marL="1290638" indent="-212725" algn="l" defTabSz="455613" rtl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500">
          <a:solidFill>
            <a:srgbClr val="000000"/>
          </a:solidFill>
          <a:latin typeface="+mn-lt"/>
        </a:defRPr>
      </a:lvl3pPr>
      <a:lvl4pPr marL="1722438" indent="-211138" algn="l" defTabSz="455613" rtl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</a:defRPr>
      </a:lvl4pPr>
      <a:lvl5pPr marL="21542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5pPr>
      <a:lvl6pPr marL="26114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686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258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830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37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xStyles>
    <p:titleStyle>
      <a:lvl1pPr algn="ctr" defTabSz="455347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534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2pPr>
      <a:lvl3pPr algn="l" defTabSz="45534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3pPr>
      <a:lvl4pPr algn="l" defTabSz="45534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4pPr>
      <a:lvl5pPr algn="l" defTabSz="45534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5pPr>
      <a:lvl6pPr marL="456932" algn="l" defTabSz="45534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6pPr>
      <a:lvl7pPr marL="913866" algn="l" defTabSz="45534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7pPr>
      <a:lvl8pPr marL="1370798" algn="l" defTabSz="45534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8pPr>
      <a:lvl9pPr marL="1827730" algn="l" defTabSz="45534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9pPr>
    </p:titleStyle>
    <p:bodyStyle>
      <a:lvl1pPr marL="426788" indent="-322075" algn="l" defTabSz="455347" rtl="0" fontAlgn="base" hangingPunct="0">
        <a:lnSpc>
          <a:spcPct val="96000"/>
        </a:lnSpc>
        <a:spcBef>
          <a:spcPct val="0"/>
        </a:spcBef>
        <a:spcAft>
          <a:spcPts val="1413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56748" indent="-283997" algn="l" defTabSz="455347" rtl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</a:defRPr>
      </a:lvl2pPr>
      <a:lvl3pPr marL="1289884" indent="-212602" algn="l" defTabSz="455347" rtl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500">
          <a:solidFill>
            <a:srgbClr val="000000"/>
          </a:solidFill>
          <a:latin typeface="+mn-lt"/>
        </a:defRPr>
      </a:lvl3pPr>
      <a:lvl4pPr marL="1721431" indent="-211015" algn="l" defTabSz="455347" rtl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</a:defRPr>
      </a:lvl4pPr>
      <a:lvl5pPr marL="2152979" indent="-212602" algn="l" defTabSz="455347" rtl="0" fontAlgn="base" hangingPunct="0">
        <a:lnSpc>
          <a:spcPct val="96000"/>
        </a:lnSpc>
        <a:spcBef>
          <a:spcPct val="0"/>
        </a:spcBef>
        <a:spcAft>
          <a:spcPts val="287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5pPr>
      <a:lvl6pPr marL="2609911" indent="-212602" algn="l" defTabSz="455347" rtl="0" fontAlgn="base" hangingPunct="0">
        <a:lnSpc>
          <a:spcPct val="96000"/>
        </a:lnSpc>
        <a:spcBef>
          <a:spcPct val="0"/>
        </a:spcBef>
        <a:spcAft>
          <a:spcPts val="287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66844" indent="-212602" algn="l" defTabSz="455347" rtl="0" fontAlgn="base" hangingPunct="0">
        <a:lnSpc>
          <a:spcPct val="96000"/>
        </a:lnSpc>
        <a:spcBef>
          <a:spcPct val="0"/>
        </a:spcBef>
        <a:spcAft>
          <a:spcPts val="287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23777" indent="-212602" algn="l" defTabSz="455347" rtl="0" fontAlgn="base" hangingPunct="0">
        <a:lnSpc>
          <a:spcPct val="96000"/>
        </a:lnSpc>
        <a:spcBef>
          <a:spcPct val="0"/>
        </a:spcBef>
        <a:spcAft>
          <a:spcPts val="287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80709" indent="-212602" algn="l" defTabSz="455347" rtl="0" fontAlgn="base" hangingPunct="0">
        <a:lnSpc>
          <a:spcPct val="96000"/>
        </a:lnSpc>
        <a:spcBef>
          <a:spcPct val="0"/>
        </a:spcBef>
        <a:spcAft>
          <a:spcPts val="287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3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2" algn="l" defTabSz="913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6" algn="l" defTabSz="913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8" algn="l" defTabSz="913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0" algn="l" defTabSz="913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3" algn="l" defTabSz="913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7" algn="l" defTabSz="913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29" algn="l" defTabSz="913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2" algn="l" defTabSz="9138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81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455613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2pPr>
      <a:lvl3pPr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3pPr>
      <a:lvl4pPr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4pPr>
      <a:lvl5pPr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5pPr>
      <a:lvl6pPr marL="4572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6pPr>
      <a:lvl7pPr marL="9144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7pPr>
      <a:lvl8pPr marL="13716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8pPr>
      <a:lvl9pPr marL="1828800" algn="l" defTabSz="45561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9pPr>
    </p:titleStyle>
    <p:bodyStyle>
      <a:lvl1pPr marL="427038" indent="-322263" algn="l" defTabSz="455613" rtl="0" fontAlgn="base" hangingPunct="0">
        <a:lnSpc>
          <a:spcPct val="96000"/>
        </a:lnSpc>
        <a:spcBef>
          <a:spcPct val="0"/>
        </a:spcBef>
        <a:spcAft>
          <a:spcPts val="1413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57250" indent="-284163" algn="l" defTabSz="455613" rtl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</a:defRPr>
      </a:lvl2pPr>
      <a:lvl3pPr marL="1290638" indent="-212725" algn="l" defTabSz="455613" rtl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500">
          <a:solidFill>
            <a:srgbClr val="000000"/>
          </a:solidFill>
          <a:latin typeface="+mn-lt"/>
        </a:defRPr>
      </a:lvl3pPr>
      <a:lvl4pPr marL="1722438" indent="-211138" algn="l" defTabSz="455613" rtl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</a:defRPr>
      </a:lvl4pPr>
      <a:lvl5pPr marL="21542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5pPr>
      <a:lvl6pPr marL="26114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686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258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83038" indent="-212725" algn="l" defTabSz="455613" rtl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04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454812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481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2pPr>
      <a:lvl3pPr algn="l" defTabSz="45481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3pPr>
      <a:lvl4pPr algn="l" defTabSz="45481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4pPr>
      <a:lvl5pPr algn="l" defTabSz="45481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5pPr>
      <a:lvl6pPr marL="456397" algn="l" defTabSz="45481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6pPr>
      <a:lvl7pPr marL="912796" algn="l" defTabSz="45481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7pPr>
      <a:lvl8pPr marL="1369196" algn="l" defTabSz="45481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8pPr>
      <a:lvl9pPr marL="1825593" algn="l" defTabSz="45481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300">
          <a:solidFill>
            <a:srgbClr val="000000"/>
          </a:solidFill>
          <a:latin typeface="Times New Roman" pitchFamily="18" charset="0"/>
        </a:defRPr>
      </a:lvl9pPr>
    </p:titleStyle>
    <p:bodyStyle>
      <a:lvl1pPr marL="426293" indent="-321697" algn="l" defTabSz="454812" rtl="0" fontAlgn="base" hangingPunct="0">
        <a:lnSpc>
          <a:spcPct val="96000"/>
        </a:lnSpc>
        <a:spcBef>
          <a:spcPct val="0"/>
        </a:spcBef>
        <a:spcAft>
          <a:spcPts val="1413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55747" indent="-283665" algn="l" defTabSz="454812" rtl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</a:defRPr>
      </a:lvl2pPr>
      <a:lvl3pPr marL="1288375" indent="-212356" algn="l" defTabSz="454812" rtl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500">
          <a:solidFill>
            <a:srgbClr val="000000"/>
          </a:solidFill>
          <a:latin typeface="+mn-lt"/>
        </a:defRPr>
      </a:lvl3pPr>
      <a:lvl4pPr marL="1719419" indent="-210769" algn="l" defTabSz="454812" rtl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</a:defRPr>
      </a:lvl4pPr>
      <a:lvl5pPr marL="2150463" indent="-212356" algn="l" defTabSz="454812" rtl="0" fontAlgn="base" hangingPunct="0">
        <a:lnSpc>
          <a:spcPct val="96000"/>
        </a:lnSpc>
        <a:spcBef>
          <a:spcPct val="0"/>
        </a:spcBef>
        <a:spcAft>
          <a:spcPts val="287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5pPr>
      <a:lvl6pPr marL="2606861" indent="-212356" algn="l" defTabSz="454812" rtl="0" fontAlgn="base" hangingPunct="0">
        <a:lnSpc>
          <a:spcPct val="96000"/>
        </a:lnSpc>
        <a:spcBef>
          <a:spcPct val="0"/>
        </a:spcBef>
        <a:spcAft>
          <a:spcPts val="287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63260" indent="-212356" algn="l" defTabSz="454812" rtl="0" fontAlgn="base" hangingPunct="0">
        <a:lnSpc>
          <a:spcPct val="96000"/>
        </a:lnSpc>
        <a:spcBef>
          <a:spcPct val="0"/>
        </a:spcBef>
        <a:spcAft>
          <a:spcPts val="287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19659" indent="-212356" algn="l" defTabSz="454812" rtl="0" fontAlgn="base" hangingPunct="0">
        <a:lnSpc>
          <a:spcPct val="96000"/>
        </a:lnSpc>
        <a:spcBef>
          <a:spcPct val="0"/>
        </a:spcBef>
        <a:spcAft>
          <a:spcPts val="287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76056" indent="-212356" algn="l" defTabSz="454812" rtl="0" fontAlgn="base" hangingPunct="0">
        <a:lnSpc>
          <a:spcPct val="96000"/>
        </a:lnSpc>
        <a:spcBef>
          <a:spcPct val="0"/>
        </a:spcBef>
        <a:spcAft>
          <a:spcPts val="287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27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97" algn="l" defTabSz="9127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6" algn="l" defTabSz="9127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96" algn="l" defTabSz="9127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93" algn="l" defTabSz="9127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95" algn="l" defTabSz="9127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93" algn="l" defTabSz="9127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91" algn="l" defTabSz="9127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189" algn="l" defTabSz="9127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40880" y="7232650"/>
            <a:ext cx="301752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sz="1600"/>
            </a:lvl1pPr>
          </a:lstStyle>
          <a:p>
            <a:pPr algn="l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AE14A-03  AGU, Dec 2010</a:t>
            </a:r>
          </a:p>
        </p:txBody>
      </p:sp>
    </p:spTree>
    <p:extLst>
      <p:ext uri="{BB962C8B-B14F-4D97-AF65-F5344CB8AC3E}">
        <p14:creationId xmlns:p14="http://schemas.microsoft.com/office/powerpoint/2010/main" val="6244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509412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1018824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528237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2037649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82059" indent="-382059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3531" indent="-254706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82943" indent="-254706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92355" indent="-254706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801767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311180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820592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330004" indent="-25470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4" Type="http://schemas.openxmlformats.org/officeDocument/2006/relationships/image" Target="../media/image16.png"/><Relationship Id="rId1" Type="http://schemas.openxmlformats.org/officeDocument/2006/relationships/video" Target="NULL" TargetMode="External"/><Relationship Id="rId2" Type="http://schemas.microsoft.com/office/2007/relationships/media" Target="../media/media1.avi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59.xml"/><Relationship Id="rId6" Type="http://schemas.openxmlformats.org/officeDocument/2006/relationships/image" Target="../media/image16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059860"/>
            <a:ext cx="10058400" cy="27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017" tIns="45506" rIns="91017" bIns="45506">
            <a:spAutoFit/>
          </a:bodyPr>
          <a:lstStyle/>
          <a:p>
            <a:r>
              <a:rPr lang="en-US" sz="4800" b="1" i="1" dirty="0" smtClean="0">
                <a:latin typeface="Comic Sans MS" pitchFamily="66" charset="0"/>
              </a:rPr>
              <a:t>Modeling discharge trees</a:t>
            </a:r>
          </a:p>
          <a:p>
            <a:endParaRPr lang="en-US" sz="3200" b="1" i="1" dirty="0" smtClean="0">
              <a:latin typeface="Comic Sans MS" pitchFamily="66" charset="0"/>
            </a:endParaRPr>
          </a:p>
          <a:p>
            <a:r>
              <a:rPr lang="en-US" sz="2400" dirty="0" smtClean="0">
                <a:ea typeface="Verdana" pitchFamily="34" charset="0"/>
                <a:cs typeface="Verdana" pitchFamily="34" charset="0"/>
              </a:rPr>
              <a:t>Ute Ebert, CWI and TU/e</a:t>
            </a:r>
          </a:p>
          <a:p>
            <a:r>
              <a:rPr lang="en-US" sz="4000" b="1" i="1" dirty="0" smtClean="0">
                <a:latin typeface="Comic Sans MS" pitchFamily="66" charset="0"/>
              </a:rPr>
              <a:t>  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7757" y="4114801"/>
            <a:ext cx="6520643" cy="3657600"/>
          </a:xfrm>
          <a:prstGeom prst="rect">
            <a:avLst/>
          </a:prstGeom>
          <a:blipFill dpi="0" rotWithShape="0">
            <a:blip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1031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8026400"/>
            <a:ext cx="100584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8" tIns="45652" rIns="91308" bIns="45652">
            <a:spAutoFit/>
          </a:bodyPr>
          <a:lstStyle/>
          <a:p>
            <a:pPr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r>
              <a:rPr lang="en-US"/>
              <a:t>TexPoint fonts used in EMF. </a:t>
            </a:r>
          </a:p>
          <a:p>
            <a:pPr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r>
              <a:rPr lang="en-US"/>
              <a:t>Read the TexPoint manual before you delete this box.: </a:t>
            </a:r>
            <a:r>
              <a:rPr lang="en-US">
                <a:latin typeface="cmr7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mi10" pitchFamily="34" charset="0"/>
              </a:rPr>
              <a:t>A</a:t>
            </a:r>
            <a:r>
              <a:rPr lang="en-US">
                <a:latin typeface="cmmi7" pitchFamily="34" charset="0"/>
              </a:rPr>
              <a:t>A</a:t>
            </a:r>
            <a:r>
              <a:rPr lang="en-US">
                <a:latin typeface="lcmss8" pitchFamily="34" charset="0"/>
              </a:rPr>
              <a:t>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114801"/>
            <a:ext cx="3644575" cy="3645840"/>
          </a:xfrm>
          <a:prstGeom prst="rect">
            <a:avLst/>
          </a:prstGeom>
          <a:blipFill dpi="0" rotWithShape="0">
            <a:blip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665"/>
            <a:ext cx="3766199" cy="318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9925"/>
            <a:ext cx="4973278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79" y="4419600"/>
            <a:ext cx="5366621" cy="334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5257800"/>
            <a:ext cx="685800" cy="1371600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76800" y="6092313"/>
            <a:ext cx="685800" cy="1371600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9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1143000"/>
            <a:ext cx="489473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93" y="1295400"/>
            <a:ext cx="5137607" cy="436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52400"/>
            <a:ext cx="3526928" cy="981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Electric field </a:t>
            </a:r>
          </a:p>
          <a:p>
            <a:r>
              <a:rPr lang="en-US" sz="2400" b="1" dirty="0" smtClean="0"/>
              <a:t>with</a:t>
            </a:r>
            <a:r>
              <a:rPr lang="en-US" sz="2400" b="1" dirty="0" smtClean="0">
                <a:solidFill>
                  <a:srgbClr val="4500D0"/>
                </a:solidFill>
              </a:rPr>
              <a:t> field inversion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902112" y="152400"/>
            <a:ext cx="5029200" cy="98103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</a:rPr>
              <a:t>Positive </a:t>
            </a:r>
            <a:r>
              <a:rPr lang="en-US" sz="2400" b="1" dirty="0" smtClean="0"/>
              <a:t>and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  <a:p>
            <a:pPr lvl="0"/>
            <a:r>
              <a:rPr lang="en-US" sz="2400" b="1" dirty="0" smtClean="0">
                <a:solidFill>
                  <a:srgbClr val="4500D0"/>
                </a:solidFill>
              </a:rPr>
              <a:t>negative </a:t>
            </a:r>
            <a:r>
              <a:rPr lang="en-US" sz="2400" b="1" dirty="0" smtClean="0"/>
              <a:t>line charge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5867400"/>
            <a:ext cx="353814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Luque</a:t>
            </a:r>
            <a:r>
              <a:rPr lang="en-US" dirty="0" smtClean="0"/>
              <a:t>, Ebert, submitted]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4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1554163"/>
            <a:ext cx="5929313" cy="458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3771916" y="6218238"/>
            <a:ext cx="1508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3771900" y="5354655"/>
            <a:ext cx="0" cy="9493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5280025" y="4576763"/>
            <a:ext cx="0" cy="17272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1760538" y="3627438"/>
            <a:ext cx="0" cy="1639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H="1">
            <a:off x="1592279" y="5267325"/>
            <a:ext cx="9223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>
            <a:off x="1592279" y="3627438"/>
            <a:ext cx="31019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870325" y="6253164"/>
            <a:ext cx="1476629" cy="39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2025" algn="l"/>
                <a:tab pos="7772400" algn="l"/>
                <a:tab pos="8226425" algn="l"/>
                <a:tab pos="8686800" algn="l"/>
                <a:tab pos="9140825" algn="l"/>
              </a:tabLst>
            </a:pPr>
            <a:r>
              <a:rPr lang="en-US">
                <a:solidFill>
                  <a:srgbClr val="000000"/>
                </a:solidFill>
              </a:rPr>
              <a:t>~ factor 2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52416" y="4103689"/>
            <a:ext cx="1639776" cy="39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2025" algn="l"/>
                <a:tab pos="7772400" algn="l"/>
                <a:tab pos="8226425" algn="l"/>
                <a:tab pos="8686800" algn="l"/>
                <a:tab pos="9140825" algn="l"/>
              </a:tabLst>
            </a:pPr>
            <a:r>
              <a:rPr lang="en-US">
                <a:solidFill>
                  <a:srgbClr val="000000"/>
                </a:solidFill>
              </a:rPr>
              <a:t>~ factor 10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1242731" y="292117"/>
            <a:ext cx="7882502" cy="94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2025" algn="l"/>
                <a:tab pos="7772400" algn="l"/>
                <a:tab pos="8226425" algn="l"/>
                <a:tab pos="8686800" algn="l"/>
                <a:tab pos="9140825" algn="l"/>
              </a:tabLst>
            </a:pPr>
            <a:r>
              <a:rPr lang="en-US" sz="2400" b="1">
                <a:solidFill>
                  <a:srgbClr val="000000"/>
                </a:solidFill>
              </a:rPr>
              <a:t>Diameter of positive and negative streamers</a:t>
            </a:r>
          </a:p>
          <a:p>
            <a:pPr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2025" algn="l"/>
                <a:tab pos="7772400" algn="l"/>
                <a:tab pos="8226425" algn="l"/>
                <a:tab pos="8686800" algn="l"/>
                <a:tab pos="9140825" algn="l"/>
              </a:tabLst>
            </a:pPr>
            <a:r>
              <a:rPr lang="en-US">
                <a:solidFill>
                  <a:srgbClr val="000000"/>
                </a:solidFill>
              </a:rPr>
              <a:t>Air, 1 bar, 40 mm gap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228600" y="6705600"/>
            <a:ext cx="9448800" cy="88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2025" algn="l"/>
                <a:tab pos="7772400" algn="l"/>
                <a:tab pos="8226425" algn="l"/>
                <a:tab pos="8686800" algn="l"/>
                <a:tab pos="9140825" algn="l"/>
              </a:tabLst>
            </a:pPr>
            <a:r>
              <a:rPr lang="en-US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  </a:t>
            </a:r>
          </a:p>
          <a:p>
            <a:pPr algn="l"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2025" algn="l"/>
                <a:tab pos="7772400" algn="l"/>
                <a:tab pos="8226425" algn="l"/>
                <a:tab pos="8686800" algn="l"/>
                <a:tab pos="9140825" algn="l"/>
              </a:tabLst>
            </a:pPr>
            <a:r>
              <a:rPr lang="en-US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                                                              </a:t>
            </a:r>
            <a:r>
              <a:rPr lang="en-US">
                <a:solidFill>
                  <a:srgbClr val="000000"/>
                </a:solidFill>
                <a:sym typeface="Arial" pitchFamily="34" charset="0"/>
              </a:rPr>
              <a:t>[Briels et al., J Phys D 08]</a:t>
            </a:r>
          </a:p>
        </p:txBody>
      </p:sp>
    </p:spTree>
    <p:extLst>
      <p:ext uri="{BB962C8B-B14F-4D97-AF65-F5344CB8AC3E}">
        <p14:creationId xmlns:p14="http://schemas.microsoft.com/office/powerpoint/2010/main" val="66009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380" name="Text Box 4"/>
          <p:cNvSpPr txBox="1">
            <a:spLocks noChangeArrowheads="1"/>
          </p:cNvSpPr>
          <p:nvPr/>
        </p:nvSpPr>
        <p:spPr bwMode="auto">
          <a:xfrm>
            <a:off x="2667000" y="203675"/>
            <a:ext cx="4953000" cy="83085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91308" tIns="45652" rIns="91308" bIns="45652">
            <a:spAutoFit/>
          </a:bodyPr>
          <a:lstStyle/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  <a:tabLst>
                <a:tab pos="0" algn="l"/>
                <a:tab pos="455133" algn="l"/>
                <a:tab pos="913438" algn="l"/>
                <a:tab pos="1370157" algn="l"/>
                <a:tab pos="1826876" algn="l"/>
                <a:tab pos="2283595" algn="l"/>
                <a:tab pos="2740315" algn="l"/>
                <a:tab pos="3197033" algn="l"/>
                <a:tab pos="3653751" algn="l"/>
                <a:tab pos="4110474" algn="l"/>
                <a:tab pos="4567192" algn="l"/>
                <a:tab pos="5023910" algn="l"/>
                <a:tab pos="5479044" algn="l"/>
                <a:tab pos="5937349" algn="l"/>
                <a:tab pos="6390895" algn="l"/>
                <a:tab pos="6850787" algn="l"/>
                <a:tab pos="7302748" algn="l"/>
                <a:tab pos="7764225" algn="l"/>
                <a:tab pos="8214600" algn="l"/>
                <a:tab pos="8677665" algn="l"/>
                <a:tab pos="9126455" algn="l"/>
              </a:tabLst>
            </a:pPr>
            <a:r>
              <a:rPr lang="en-US" sz="2400" b="1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Characterize streamer head by </a:t>
            </a:r>
            <a:r>
              <a:rPr lang="en-US" sz="2400" b="1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E</a:t>
            </a:r>
            <a:r>
              <a:rPr lang="en-US" sz="2400" b="1" baseline="-25000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max</a:t>
            </a:r>
            <a:r>
              <a:rPr lang="en-US" sz="2400" b="1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 and R</a:t>
            </a:r>
            <a:endParaRPr lang="en-US" sz="2400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1371600"/>
            <a:ext cx="4572000" cy="347787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defTabSz="499342" hangingPunct="1">
              <a:lnSpc>
                <a:spcPct val="100000"/>
              </a:lnSpc>
              <a:spcAft>
                <a:spcPct val="0"/>
              </a:spcAft>
              <a:buSzPct val="100000"/>
              <a:tabLst>
                <a:tab pos="0" algn="l"/>
                <a:tab pos="455133" algn="l"/>
                <a:tab pos="913438" algn="l"/>
                <a:tab pos="1370157" algn="l"/>
                <a:tab pos="1826876" algn="l"/>
                <a:tab pos="2283595" algn="l"/>
                <a:tab pos="2740315" algn="l"/>
                <a:tab pos="3197033" algn="l"/>
                <a:tab pos="3653751" algn="l"/>
                <a:tab pos="4110474" algn="l"/>
                <a:tab pos="4567192" algn="l"/>
                <a:tab pos="5023910" algn="l"/>
                <a:tab pos="5479044" algn="l"/>
                <a:tab pos="5937349" algn="l"/>
                <a:tab pos="6390895" algn="l"/>
                <a:tab pos="6850787" algn="l"/>
                <a:tab pos="7302748" algn="l"/>
                <a:tab pos="7764225" algn="l"/>
                <a:tab pos="8214600" algn="l"/>
                <a:tab pos="8677665" algn="l"/>
                <a:tab pos="9126455" algn="l"/>
              </a:tabLst>
            </a:pP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Analytical approximations: </a:t>
            </a:r>
          </a:p>
          <a:p>
            <a:pPr algn="l" defTabSz="499342" hangingPunct="1">
              <a:lnSpc>
                <a:spcPct val="100000"/>
              </a:lnSpc>
              <a:spcAft>
                <a:spcPct val="0"/>
              </a:spcAft>
              <a:buSzPct val="100000"/>
              <a:tabLst>
                <a:tab pos="0" algn="l"/>
                <a:tab pos="455133" algn="l"/>
                <a:tab pos="913438" algn="l"/>
                <a:tab pos="1370157" algn="l"/>
                <a:tab pos="1826876" algn="l"/>
                <a:tab pos="2283595" algn="l"/>
                <a:tab pos="2740315" algn="l"/>
                <a:tab pos="3197033" algn="l"/>
                <a:tab pos="3653751" algn="l"/>
                <a:tab pos="4110474" algn="l"/>
                <a:tab pos="4567192" algn="l"/>
                <a:tab pos="5023910" algn="l"/>
                <a:tab pos="5479044" algn="l"/>
                <a:tab pos="5937349" algn="l"/>
                <a:tab pos="6390895" algn="l"/>
                <a:tab pos="6850787" algn="l"/>
                <a:tab pos="7302748" algn="l"/>
                <a:tab pos="7764225" algn="l"/>
                <a:tab pos="8214600" algn="l"/>
                <a:tab pos="8677665" algn="l"/>
                <a:tab pos="9126455" algn="l"/>
              </a:tabLst>
            </a:pPr>
            <a:endParaRPr lang="en-US" dirty="0" smtClean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algn="l" defTabSz="499342" hangingPunct="1">
              <a:lnSpc>
                <a:spcPct val="100000"/>
              </a:lnSpc>
              <a:spcAft>
                <a:spcPct val="0"/>
              </a:spcAft>
              <a:buSzPct val="100000"/>
              <a:tabLst>
                <a:tab pos="0" algn="l"/>
                <a:tab pos="455133" algn="l"/>
                <a:tab pos="913438" algn="l"/>
                <a:tab pos="1370157" algn="l"/>
                <a:tab pos="1826876" algn="l"/>
                <a:tab pos="2283595" algn="l"/>
                <a:tab pos="2740315" algn="l"/>
                <a:tab pos="3197033" algn="l"/>
                <a:tab pos="3653751" algn="l"/>
                <a:tab pos="4110474" algn="l"/>
                <a:tab pos="4567192" algn="l"/>
                <a:tab pos="5023910" algn="l"/>
                <a:tab pos="5479044" algn="l"/>
                <a:tab pos="5937349" algn="l"/>
                <a:tab pos="6390895" algn="l"/>
                <a:tab pos="6850787" algn="l"/>
                <a:tab pos="7302748" algn="l"/>
                <a:tab pos="7764225" algn="l"/>
                <a:tab pos="8214600" algn="l"/>
                <a:tab pos="8677665" algn="l"/>
                <a:tab pos="9126455" algn="l"/>
              </a:tabLst>
            </a:pPr>
            <a:r>
              <a:rPr lang="en-US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n</a:t>
            </a:r>
            <a:r>
              <a:rPr lang="en-US" baseline="-25000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interior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≈ </a:t>
            </a:r>
            <a:r>
              <a:rPr lang="el-GR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ε</a:t>
            </a:r>
            <a:r>
              <a:rPr lang="en-US" baseline="-25000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0 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/e</a:t>
            </a:r>
            <a:r>
              <a:rPr lang="en-US" baseline="-25000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∫</a:t>
            </a:r>
            <a:r>
              <a:rPr lang="en-US" baseline="-30000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0</a:t>
            </a:r>
            <a:r>
              <a:rPr lang="en-US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aseline="30000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E</a:t>
            </a:r>
            <a:r>
              <a:rPr lang="en-US" sz="1600" baseline="20000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max</a:t>
            </a:r>
            <a:r>
              <a:rPr lang="en-US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l-GR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α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(x) dx                                                 </a:t>
            </a:r>
            <a:endParaRPr lang="en-US" sz="1600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algn="l" defTabSz="499342" hangingPunct="1">
              <a:lnSpc>
                <a:spcPct val="100000"/>
              </a:lnSpc>
              <a:spcAft>
                <a:spcPct val="0"/>
              </a:spcAft>
              <a:buSzPct val="100000"/>
              <a:tabLst>
                <a:tab pos="0" algn="l"/>
                <a:tab pos="455133" algn="l"/>
                <a:tab pos="913438" algn="l"/>
                <a:tab pos="1370157" algn="l"/>
                <a:tab pos="1826876" algn="l"/>
                <a:tab pos="2283595" algn="l"/>
                <a:tab pos="2740315" algn="l"/>
                <a:tab pos="3197033" algn="l"/>
                <a:tab pos="3653751" algn="l"/>
                <a:tab pos="4110474" algn="l"/>
                <a:tab pos="4567192" algn="l"/>
                <a:tab pos="5023910" algn="l"/>
                <a:tab pos="5479044" algn="l"/>
                <a:tab pos="5937349" algn="l"/>
                <a:tab pos="6390895" algn="l"/>
                <a:tab pos="6850787" algn="l"/>
                <a:tab pos="7302748" algn="l"/>
                <a:tab pos="7764225" algn="l"/>
                <a:tab pos="8214600" algn="l"/>
                <a:tab pos="8677665" algn="l"/>
                <a:tab pos="9126455" algn="l"/>
              </a:tabLst>
            </a:pPr>
            <a:endParaRPr lang="en-US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algn="l" defTabSz="499342" hangingPunct="1">
              <a:lnSpc>
                <a:spcPct val="100000"/>
              </a:lnSpc>
              <a:spcAft>
                <a:spcPct val="0"/>
              </a:spcAft>
              <a:buSzPct val="100000"/>
              <a:tabLst>
                <a:tab pos="0" algn="l"/>
                <a:tab pos="455133" algn="l"/>
                <a:tab pos="913438" algn="l"/>
                <a:tab pos="1370157" algn="l"/>
                <a:tab pos="1826876" algn="l"/>
                <a:tab pos="2283595" algn="l"/>
                <a:tab pos="2740315" algn="l"/>
                <a:tab pos="3197033" algn="l"/>
                <a:tab pos="3653751" algn="l"/>
                <a:tab pos="4110474" algn="l"/>
                <a:tab pos="4567192" algn="l"/>
                <a:tab pos="5023910" algn="l"/>
                <a:tab pos="5479044" algn="l"/>
                <a:tab pos="5937349" algn="l"/>
                <a:tab pos="6390895" algn="l"/>
                <a:tab pos="6850787" algn="l"/>
                <a:tab pos="7302748" algn="l"/>
                <a:tab pos="7764225" algn="l"/>
                <a:tab pos="8214600" algn="l"/>
                <a:tab pos="8677665" algn="l"/>
                <a:tab pos="9126455" algn="l"/>
              </a:tabLst>
            </a:pPr>
            <a:r>
              <a:rPr lang="en-US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       v = v(R, </a:t>
            </a:r>
            <a:r>
              <a:rPr lang="en-US" dirty="0" err="1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E</a:t>
            </a:r>
            <a:r>
              <a:rPr lang="en-US" baseline="-25000" dirty="0" err="1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max</a:t>
            </a:r>
            <a:r>
              <a:rPr lang="en-US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) 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                                  			 </a:t>
            </a:r>
            <a:r>
              <a:rPr lang="en-US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	</a:t>
            </a:r>
          </a:p>
          <a:p>
            <a:pPr algn="l" defTabSz="499342" hangingPunct="1">
              <a:lnSpc>
                <a:spcPct val="100000"/>
              </a:lnSpc>
              <a:spcAft>
                <a:spcPct val="0"/>
              </a:spcAft>
              <a:buSzPct val="100000"/>
              <a:tabLst>
                <a:tab pos="0" algn="l"/>
                <a:tab pos="455133" algn="l"/>
                <a:tab pos="913438" algn="l"/>
                <a:tab pos="1370157" algn="l"/>
                <a:tab pos="1826876" algn="l"/>
                <a:tab pos="2283595" algn="l"/>
                <a:tab pos="2740315" algn="l"/>
                <a:tab pos="3197033" algn="l"/>
                <a:tab pos="3653751" algn="l"/>
                <a:tab pos="4110474" algn="l"/>
                <a:tab pos="4567192" algn="l"/>
                <a:tab pos="5023910" algn="l"/>
                <a:tab pos="5479044" algn="l"/>
                <a:tab pos="5937349" algn="l"/>
                <a:tab pos="6390895" algn="l"/>
                <a:tab pos="6850787" algn="l"/>
                <a:tab pos="7302748" algn="l"/>
                <a:tab pos="7764225" algn="l"/>
                <a:tab pos="8214600" algn="l"/>
                <a:tab pos="8677665" algn="l"/>
                <a:tab pos="9126455" algn="l"/>
              </a:tabLst>
            </a:pPr>
            <a:r>
              <a:rPr lang="en-US" dirty="0" err="1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j</a:t>
            </a:r>
            <a:r>
              <a:rPr lang="en-US" baseline="-25000" dirty="0" err="1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interior</a:t>
            </a:r>
            <a:r>
              <a:rPr lang="en-US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 = 2v </a:t>
            </a:r>
            <a:r>
              <a:rPr lang="el-GR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ε</a:t>
            </a:r>
            <a:r>
              <a:rPr lang="en-US" baseline="-25000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max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/R		           </a:t>
            </a:r>
            <a:endParaRPr lang="en-US" sz="1600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algn="l" defTabSz="499342" hangingPunct="1">
              <a:lnSpc>
                <a:spcPct val="100000"/>
              </a:lnSpc>
              <a:spcAft>
                <a:spcPct val="0"/>
              </a:spcAft>
              <a:buSzPct val="100000"/>
              <a:tabLst>
                <a:tab pos="0" algn="l"/>
                <a:tab pos="455133" algn="l"/>
                <a:tab pos="913438" algn="l"/>
                <a:tab pos="1370157" algn="l"/>
                <a:tab pos="1826876" algn="l"/>
                <a:tab pos="2283595" algn="l"/>
                <a:tab pos="2740315" algn="l"/>
                <a:tab pos="3197033" algn="l"/>
                <a:tab pos="3653751" algn="l"/>
                <a:tab pos="4110474" algn="l"/>
                <a:tab pos="4567192" algn="l"/>
                <a:tab pos="5023910" algn="l"/>
                <a:tab pos="5479044" algn="l"/>
                <a:tab pos="5937349" algn="l"/>
                <a:tab pos="6390895" algn="l"/>
                <a:tab pos="6850787" algn="l"/>
                <a:tab pos="7302748" algn="l"/>
                <a:tab pos="7764225" algn="l"/>
                <a:tab pos="8214600" algn="l"/>
                <a:tab pos="8677665" algn="l"/>
                <a:tab pos="9126455" algn="l"/>
              </a:tabLst>
            </a:pPr>
            <a:endParaRPr lang="en-US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algn="l" defTabSz="499342" hangingPunct="1">
              <a:lnSpc>
                <a:spcPct val="100000"/>
              </a:lnSpc>
              <a:spcAft>
                <a:spcPct val="0"/>
              </a:spcAft>
              <a:buSzPct val="100000"/>
              <a:tabLst>
                <a:tab pos="0" algn="l"/>
                <a:tab pos="455133" algn="l"/>
                <a:tab pos="913438" algn="l"/>
                <a:tab pos="1370157" algn="l"/>
                <a:tab pos="1826876" algn="l"/>
                <a:tab pos="2283595" algn="l"/>
                <a:tab pos="2740315" algn="l"/>
                <a:tab pos="3197033" algn="l"/>
                <a:tab pos="3653751" algn="l"/>
                <a:tab pos="4110474" algn="l"/>
                <a:tab pos="4567192" algn="l"/>
                <a:tab pos="5023910" algn="l"/>
                <a:tab pos="5479044" algn="l"/>
                <a:tab pos="5937349" algn="l"/>
                <a:tab pos="6390895" algn="l"/>
                <a:tab pos="6850787" algn="l"/>
                <a:tab pos="7302748" algn="l"/>
                <a:tab pos="7764225" algn="l"/>
                <a:tab pos="8214600" algn="l"/>
                <a:tab pos="8677665" algn="l"/>
                <a:tab pos="9126455" algn="l"/>
              </a:tabLst>
            </a:pP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Equation for </a:t>
            </a:r>
            <a:r>
              <a:rPr lang="en-US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d</a:t>
            </a:r>
            <a:r>
              <a:rPr lang="en-US" baseline="-25000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en-US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 at tip?</a:t>
            </a:r>
          </a:p>
          <a:p>
            <a:pPr algn="l" defTabSz="499342" hangingPunct="1">
              <a:lnSpc>
                <a:spcPct val="100000"/>
              </a:lnSpc>
              <a:spcAft>
                <a:spcPct val="0"/>
              </a:spcAft>
              <a:buSzPct val="100000"/>
              <a:tabLst>
                <a:tab pos="0" algn="l"/>
                <a:tab pos="455133" algn="l"/>
                <a:tab pos="913438" algn="l"/>
                <a:tab pos="1370157" algn="l"/>
                <a:tab pos="1826876" algn="l"/>
                <a:tab pos="2283595" algn="l"/>
                <a:tab pos="2740315" algn="l"/>
                <a:tab pos="3197033" algn="l"/>
                <a:tab pos="3653751" algn="l"/>
                <a:tab pos="4110474" algn="l"/>
                <a:tab pos="4567192" algn="l"/>
                <a:tab pos="5023910" algn="l"/>
                <a:tab pos="5479044" algn="l"/>
                <a:tab pos="5937349" algn="l"/>
                <a:tab pos="6390895" algn="l"/>
                <a:tab pos="6850787" algn="l"/>
                <a:tab pos="7302748" algn="l"/>
                <a:tab pos="7764225" algn="l"/>
                <a:tab pos="8214600" algn="l"/>
                <a:tab pos="8677665" algn="l"/>
                <a:tab pos="9126455" algn="l"/>
              </a:tabLst>
            </a:pPr>
            <a:endParaRPr lang="en-US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algn="l" defTabSz="499342" hangingPunct="1">
              <a:lnSpc>
                <a:spcPct val="100000"/>
              </a:lnSpc>
              <a:spcAft>
                <a:spcPct val="0"/>
              </a:spcAft>
              <a:buSzPct val="100000"/>
              <a:tabLst>
                <a:tab pos="0" algn="l"/>
                <a:tab pos="455133" algn="l"/>
                <a:tab pos="913438" algn="l"/>
                <a:tab pos="1370157" algn="l"/>
                <a:tab pos="1826876" algn="l"/>
                <a:tab pos="2283595" algn="l"/>
                <a:tab pos="2740315" algn="l"/>
                <a:tab pos="3197033" algn="l"/>
                <a:tab pos="3653751" algn="l"/>
                <a:tab pos="4110474" algn="l"/>
                <a:tab pos="4567192" algn="l"/>
                <a:tab pos="5023910" algn="l"/>
                <a:tab pos="5479044" algn="l"/>
                <a:tab pos="5937349" algn="l"/>
                <a:tab pos="6390895" algn="l"/>
                <a:tab pos="6850787" algn="l"/>
                <a:tab pos="7302748" algn="l"/>
                <a:tab pos="7764225" algn="l"/>
                <a:tab pos="8214600" algn="l"/>
                <a:tab pos="8677665" algn="l"/>
                <a:tab pos="9126455" algn="l"/>
              </a:tabLst>
            </a:pP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Branching?</a:t>
            </a:r>
          </a:p>
        </p:txBody>
      </p:sp>
      <p:pic>
        <p:nvPicPr>
          <p:cNvPr id="6" name="Picture 4" descr="eabs_without_col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28600" y="711436"/>
            <a:ext cx="2133600" cy="97040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69609" y="5486400"/>
            <a:ext cx="4572000" cy="16332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3D particle/hybrid simulations     of streamer head?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61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6113" y="1600200"/>
            <a:ext cx="184626" cy="862746"/>
          </a:xfrm>
          <a:prstGeom prst="rect">
            <a:avLst/>
          </a:prstGeom>
          <a:noFill/>
        </p:spPr>
        <p:txBody>
          <a:bodyPr wrap="none" lIns="91388" tIns="45693" rIns="91388" bIns="45693" rtlCol="0">
            <a:spAutoFit/>
          </a:bodyPr>
          <a:lstStyle/>
          <a:p>
            <a:pPr>
              <a:spcAft>
                <a:spcPts val="1437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spcAft>
                <a:spcPts val="1437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799" y="152400"/>
            <a:ext cx="9753599" cy="7149210"/>
          </a:xfrm>
          <a:prstGeom prst="rect">
            <a:avLst/>
          </a:prstGeom>
        </p:spPr>
        <p:txBody>
          <a:bodyPr wrap="square" lIns="91388" tIns="45693" rIns="91388" bIns="45693">
            <a:spAutoFit/>
          </a:bodyPr>
          <a:lstStyle/>
          <a:p>
            <a:pPr algn="l">
              <a:spcAft>
                <a:spcPts val="1437"/>
              </a:spcAft>
            </a:pPr>
            <a:r>
              <a:rPr lang="en-US" sz="2800" b="1" dirty="0" smtClean="0"/>
              <a:t>Branching of positive streamers in STP air:</a:t>
            </a:r>
          </a:p>
          <a:p>
            <a:pPr algn="l">
              <a:spcAft>
                <a:spcPts val="1437"/>
              </a:spcAft>
            </a:pPr>
            <a:r>
              <a:rPr lang="en-US" sz="2800" b="1" dirty="0" smtClean="0"/>
              <a:t>Experiments: </a:t>
            </a:r>
            <a:r>
              <a:rPr lang="en-US" sz="2800" b="1" dirty="0" smtClean="0">
                <a:solidFill>
                  <a:srgbClr val="C00000"/>
                </a:solidFill>
              </a:rPr>
              <a:t>D/d = 12 - 15 </a:t>
            </a:r>
            <a:r>
              <a:rPr lang="en-US" sz="1600" dirty="0"/>
              <a:t>[</a:t>
            </a:r>
            <a:r>
              <a:rPr lang="en-US" sz="1600" dirty="0" err="1" smtClean="0"/>
              <a:t>Briels</a:t>
            </a:r>
            <a:r>
              <a:rPr lang="en-US" sz="1600" dirty="0" smtClean="0"/>
              <a:t> </a:t>
            </a:r>
            <a:r>
              <a:rPr lang="en-US" sz="1600" dirty="0"/>
              <a:t>JPD 2008, </a:t>
            </a:r>
            <a:r>
              <a:rPr lang="en-US" sz="1600" dirty="0" err="1" smtClean="0"/>
              <a:t>Nijdam</a:t>
            </a:r>
            <a:r>
              <a:rPr lang="en-US" sz="1600" dirty="0" smtClean="0"/>
              <a:t> </a:t>
            </a:r>
            <a:r>
              <a:rPr lang="en-US" sz="1600" dirty="0"/>
              <a:t>JPD 2010]</a:t>
            </a:r>
          </a:p>
          <a:p>
            <a:pPr algn="l">
              <a:spcAft>
                <a:spcPts val="1437"/>
              </a:spcAft>
            </a:pPr>
            <a:endParaRPr lang="en-US" b="1" dirty="0" smtClean="0"/>
          </a:p>
          <a:p>
            <a:pPr algn="l">
              <a:spcAft>
                <a:spcPts val="1437"/>
              </a:spcAft>
            </a:pPr>
            <a:endParaRPr lang="en-US" b="1" dirty="0" smtClean="0"/>
          </a:p>
          <a:p>
            <a:pPr algn="l">
              <a:spcAft>
                <a:spcPts val="1437"/>
              </a:spcAft>
            </a:pPr>
            <a:endParaRPr lang="en-US" b="1" dirty="0" smtClean="0"/>
          </a:p>
          <a:p>
            <a:pPr algn="l">
              <a:spcAft>
                <a:spcPts val="1437"/>
              </a:spcAft>
            </a:pPr>
            <a:endParaRPr lang="en-US" b="1" dirty="0" smtClean="0"/>
          </a:p>
          <a:p>
            <a:pPr algn="l">
              <a:spcAft>
                <a:spcPts val="1437"/>
              </a:spcAft>
            </a:pPr>
            <a:endParaRPr lang="en-US" b="1" dirty="0" smtClean="0"/>
          </a:p>
          <a:p>
            <a:pPr algn="l">
              <a:spcAft>
                <a:spcPts val="1437"/>
              </a:spcAft>
            </a:pPr>
            <a:endParaRPr lang="en-US" b="1" dirty="0" smtClean="0"/>
          </a:p>
          <a:p>
            <a:pPr algn="l">
              <a:spcAft>
                <a:spcPts val="1437"/>
              </a:spcAft>
            </a:pPr>
            <a:endParaRPr lang="en-US" b="1" dirty="0" smtClean="0"/>
          </a:p>
          <a:p>
            <a:pPr algn="l">
              <a:spcAft>
                <a:spcPts val="1437"/>
              </a:spcAft>
            </a:pPr>
            <a:endParaRPr lang="en-US" b="1" dirty="0" smtClean="0"/>
          </a:p>
          <a:p>
            <a:pPr algn="l">
              <a:spcAft>
                <a:spcPts val="1437"/>
              </a:spcAft>
            </a:pPr>
            <a:r>
              <a:rPr lang="en-US" sz="2400" b="1" dirty="0" smtClean="0"/>
              <a:t>						                                       				Model intrinsic fluctuations 					as electrons are discrete:</a:t>
            </a:r>
            <a:endParaRPr lang="en-US" b="1" dirty="0" smtClean="0"/>
          </a:p>
          <a:p>
            <a:pPr algn="l">
              <a:spcAft>
                <a:spcPts val="1437"/>
              </a:spcAft>
            </a:pPr>
            <a:r>
              <a:rPr lang="en-US" sz="2800" b="1" dirty="0" smtClean="0"/>
              <a:t>				</a:t>
            </a:r>
            <a:r>
              <a:rPr lang="en-US" sz="2800" b="1" dirty="0" smtClean="0">
                <a:solidFill>
                  <a:srgbClr val="C00000"/>
                </a:solidFill>
              </a:rPr>
              <a:t>D/d = 8 in STP air</a:t>
            </a:r>
            <a:r>
              <a:rPr lang="en-US" sz="2800" dirty="0">
                <a:solidFill>
                  <a:srgbClr val="C00000"/>
                </a:solidFill>
              </a:rPr>
              <a:t>    </a:t>
            </a:r>
            <a:r>
              <a:rPr lang="en-US" sz="2800" dirty="0" smtClean="0">
                <a:solidFill>
                  <a:srgbClr val="C00000"/>
                </a:solidFill>
              </a:rPr>
              <a:t>  </a:t>
            </a:r>
            <a:r>
              <a:rPr lang="en-US" sz="2800" dirty="0" smtClean="0">
                <a:solidFill>
                  <a:srgbClr val="FFC000"/>
                </a:solidFill>
              </a:rPr>
              <a:t>                                                      				</a:t>
            </a:r>
            <a:r>
              <a:rPr lang="en-US" sz="1600" dirty="0" smtClean="0"/>
              <a:t>[</a:t>
            </a:r>
            <a:r>
              <a:rPr lang="en-US" sz="1600" dirty="0" err="1"/>
              <a:t>Luque</a:t>
            </a:r>
            <a:r>
              <a:rPr lang="en-US" sz="1600" dirty="0"/>
              <a:t>, Ebert, </a:t>
            </a:r>
            <a:r>
              <a:rPr lang="en-US" sz="1600" dirty="0" err="1"/>
              <a:t>Phys</a:t>
            </a:r>
            <a:r>
              <a:rPr lang="en-US" sz="1600" dirty="0"/>
              <a:t> Rev E 2011</a:t>
            </a:r>
            <a:r>
              <a:rPr lang="en-US" sz="1600" dirty="0" smtClean="0"/>
              <a:t>]</a:t>
            </a:r>
            <a:endParaRPr lang="en-US" sz="1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3" y="1295400"/>
            <a:ext cx="5577551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137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1143000"/>
            <a:ext cx="489473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93" y="1295400"/>
            <a:ext cx="5137607" cy="436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52400"/>
            <a:ext cx="3526928" cy="981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Electric field </a:t>
            </a:r>
          </a:p>
          <a:p>
            <a:r>
              <a:rPr lang="en-US" sz="2400" b="1" dirty="0" smtClean="0"/>
              <a:t>with</a:t>
            </a:r>
            <a:r>
              <a:rPr lang="en-US" sz="2400" b="1" dirty="0" smtClean="0">
                <a:solidFill>
                  <a:srgbClr val="4500D0"/>
                </a:solidFill>
              </a:rPr>
              <a:t> field inversion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902112" y="152400"/>
            <a:ext cx="5029200" cy="98103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</a:rPr>
              <a:t>Positive </a:t>
            </a:r>
            <a:r>
              <a:rPr lang="en-US" sz="2400" b="1" dirty="0" smtClean="0"/>
              <a:t>and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  <a:p>
            <a:pPr lvl="0"/>
            <a:r>
              <a:rPr lang="en-US" sz="2400" b="1" dirty="0" smtClean="0">
                <a:solidFill>
                  <a:srgbClr val="4500D0"/>
                </a:solidFill>
              </a:rPr>
              <a:t>negative </a:t>
            </a:r>
            <a:r>
              <a:rPr lang="en-US" sz="2400" b="1" dirty="0" smtClean="0"/>
              <a:t>line charge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5867400"/>
            <a:ext cx="353814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Luque</a:t>
            </a:r>
            <a:r>
              <a:rPr lang="en-US" dirty="0" smtClean="0"/>
              <a:t>, Ebert, submitted]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15000" y="6498205"/>
            <a:ext cx="43434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Include longer time scales: Chemistry, heating and    transition to leader    </a:t>
            </a: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dirty="0" err="1">
                <a:solidFill>
                  <a:srgbClr val="000000"/>
                </a:solidFill>
              </a:rPr>
              <a:t>Markosyan</a:t>
            </a:r>
            <a:r>
              <a:rPr lang="en-US" dirty="0">
                <a:solidFill>
                  <a:srgbClr val="000000"/>
                </a:solidFill>
              </a:rPr>
              <a:t> et al.]</a:t>
            </a:r>
          </a:p>
        </p:txBody>
      </p:sp>
    </p:spTree>
    <p:extLst>
      <p:ext uri="{BB962C8B-B14F-4D97-AF65-F5344CB8AC3E}">
        <p14:creationId xmlns:p14="http://schemas.microsoft.com/office/powerpoint/2010/main" val="227329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Chap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14042923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76200"/>
            <a:ext cx="9601200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Streamers in STP air </a:t>
            </a:r>
            <a:r>
              <a:rPr lang="en-US" sz="1800" dirty="0" smtClean="0">
                <a:solidFill>
                  <a:srgbClr val="FFFFFF"/>
                </a:solidFill>
              </a:rPr>
              <a:t>[</a:t>
            </a:r>
            <a:r>
              <a:rPr lang="en-US" sz="1800" dirty="0" err="1" smtClean="0">
                <a:solidFill>
                  <a:srgbClr val="FFFFFF"/>
                </a:solidFill>
              </a:rPr>
              <a:t>Briels</a:t>
            </a:r>
            <a:r>
              <a:rPr lang="en-US" sz="1800" dirty="0" smtClean="0">
                <a:solidFill>
                  <a:srgbClr val="FFFFFF"/>
                </a:solidFill>
              </a:rPr>
              <a:t> et al., J </a:t>
            </a:r>
            <a:r>
              <a:rPr lang="en-US" sz="1800" dirty="0" err="1" smtClean="0">
                <a:solidFill>
                  <a:srgbClr val="FFFFFF"/>
                </a:solidFill>
              </a:rPr>
              <a:t>Phys</a:t>
            </a:r>
            <a:r>
              <a:rPr lang="en-US" sz="1800" dirty="0" smtClean="0">
                <a:solidFill>
                  <a:srgbClr val="FFFFFF"/>
                </a:solidFill>
              </a:rPr>
              <a:t> D 2008], [</a:t>
            </a:r>
            <a:r>
              <a:rPr lang="en-US" sz="1800" dirty="0" err="1" smtClean="0">
                <a:solidFill>
                  <a:srgbClr val="FFFFFF"/>
                </a:solidFill>
              </a:rPr>
              <a:t>Nijdam</a:t>
            </a:r>
            <a:r>
              <a:rPr lang="en-US" sz="1800" dirty="0" smtClean="0">
                <a:solidFill>
                  <a:srgbClr val="FFFFFF"/>
                </a:solidFill>
              </a:rPr>
              <a:t> …]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934200" y="762000"/>
            <a:ext cx="7108723" cy="716280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5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152400"/>
            <a:ext cx="8153400" cy="1295400"/>
          </a:xfrm>
        </p:spPr>
        <p:txBody>
          <a:bodyPr lIns="101704" tIns="50853" rIns="101704" bIns="50853"/>
          <a:lstStyle/>
          <a:p>
            <a:r>
              <a:rPr lang="en-US" sz="2500" b="1" dirty="0">
                <a:solidFill>
                  <a:schemeClr val="bg1"/>
                </a:solidFill>
              </a:rPr>
              <a:t>Hard X-rays (&gt;200 </a:t>
            </a:r>
            <a:r>
              <a:rPr lang="en-US" sz="2500" b="1" dirty="0" err="1">
                <a:solidFill>
                  <a:schemeClr val="bg1"/>
                </a:solidFill>
              </a:rPr>
              <a:t>keV</a:t>
            </a:r>
            <a:r>
              <a:rPr lang="en-US" sz="2500" b="1" dirty="0">
                <a:solidFill>
                  <a:schemeClr val="bg1"/>
                </a:solidFill>
              </a:rPr>
              <a:t>) from positive “sparks”</a:t>
            </a:r>
            <a:endParaRPr lang="nl-NL" sz="2500" b="1" dirty="0">
              <a:solidFill>
                <a:schemeClr val="bg1"/>
              </a:solidFill>
            </a:endParaRP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045659" y="653908"/>
            <a:ext cx="15847261" cy="711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13" y="3886200"/>
            <a:ext cx="303378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74" y="-67219"/>
            <a:ext cx="2893943" cy="395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10390" y="653908"/>
            <a:ext cx="2819400" cy="7118492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288" tIns="45642" rIns="91288" bIns="45642" numCol="1" rtlCol="0" anchor="t" anchorCtr="0" compatLnSpc="1">
            <a:prstTxWarp prst="textNoShape">
              <a:avLst/>
            </a:prstTxWarp>
          </a:bodyPr>
          <a:lstStyle/>
          <a:p>
            <a:pPr defTabSz="912796">
              <a:spcAft>
                <a:spcPts val="1437"/>
              </a:spcAft>
              <a:tabLst>
                <a:tab pos="0" algn="l"/>
                <a:tab pos="454812" algn="l"/>
                <a:tab pos="912796" algn="l"/>
                <a:tab pos="1369196" algn="l"/>
                <a:tab pos="1825593" algn="l"/>
                <a:tab pos="2281995" algn="l"/>
                <a:tab pos="2738393" algn="l"/>
                <a:tab pos="3194791" algn="l"/>
                <a:tab pos="3651189" algn="l"/>
                <a:tab pos="4107592" algn="l"/>
                <a:tab pos="4563988" algn="l"/>
                <a:tab pos="5020387" algn="l"/>
                <a:tab pos="5475202" algn="l"/>
                <a:tab pos="5933185" algn="l"/>
                <a:tab pos="6386412" algn="l"/>
                <a:tab pos="6845985" algn="l"/>
                <a:tab pos="7297627" algn="l"/>
                <a:tab pos="7758783" algn="l"/>
                <a:tab pos="8208841" algn="l"/>
                <a:tab pos="8671581" algn="l"/>
                <a:tab pos="9120056" algn="l"/>
              </a:tabLst>
            </a:pPr>
            <a:r>
              <a:rPr lang="en-US" dirty="0">
                <a:solidFill>
                  <a:srgbClr val="000000"/>
                </a:solidFill>
              </a:rPr>
              <a:t>1 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0390" y="990600"/>
            <a:ext cx="2819400" cy="6498929"/>
          </a:xfrm>
          <a:prstGeom prst="rect">
            <a:avLst/>
          </a:prstGeom>
          <a:noFill/>
        </p:spPr>
        <p:txBody>
          <a:bodyPr wrap="square" lIns="91288" tIns="45642" rIns="91288" bIns="45642" rtlCol="0">
            <a:spAutoFit/>
          </a:bodyPr>
          <a:lstStyle/>
          <a:p>
            <a:pPr>
              <a:spcAft>
                <a:spcPts val="1437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1 MV over 1 m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spcAft>
                <a:spcPts val="1437"/>
              </a:spcAft>
            </a:pPr>
            <a:endParaRPr lang="en-US" dirty="0">
              <a:solidFill>
                <a:srgbClr val="FFFFFF"/>
              </a:solidFill>
            </a:endParaRPr>
          </a:p>
          <a:p>
            <a:pPr>
              <a:spcAft>
                <a:spcPts val="1437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X-ray source:</a:t>
            </a:r>
          </a:p>
          <a:p>
            <a:pPr>
              <a:spcAft>
                <a:spcPts val="1437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Negative streamers!</a:t>
            </a:r>
          </a:p>
          <a:p>
            <a:pPr>
              <a:spcAft>
                <a:spcPts val="1437"/>
              </a:spcAft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spcAft>
                <a:spcPts val="1437"/>
              </a:spcAft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spcAft>
                <a:spcPts val="1437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Typical energies: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</a:rPr>
              <a:t>~200 </a:t>
            </a:r>
            <a:r>
              <a:rPr lang="en-US" b="1" dirty="0" err="1" smtClean="0">
                <a:solidFill>
                  <a:srgbClr val="FFFFFF"/>
                </a:solidFill>
              </a:rPr>
              <a:t>keV</a:t>
            </a:r>
            <a:endParaRPr lang="en-US" b="1" dirty="0">
              <a:solidFill>
                <a:srgbClr val="FFFFFF"/>
              </a:solidFill>
            </a:endParaRPr>
          </a:p>
          <a:p>
            <a:pPr>
              <a:spcAft>
                <a:spcPts val="1437"/>
              </a:spcAft>
            </a:pPr>
            <a:endParaRPr lang="en-US" dirty="0">
              <a:solidFill>
                <a:srgbClr val="FFFFFF"/>
              </a:solidFill>
            </a:endParaRPr>
          </a:p>
          <a:p>
            <a:pPr>
              <a:spcAft>
                <a:spcPts val="1437"/>
              </a:spcAft>
            </a:pPr>
            <a:endParaRPr lang="en-US" dirty="0">
              <a:solidFill>
                <a:srgbClr val="FFFFFF"/>
              </a:solidFill>
            </a:endParaRPr>
          </a:p>
          <a:p>
            <a:pPr>
              <a:spcAft>
                <a:spcPts val="1437"/>
              </a:spcAft>
            </a:pPr>
            <a:endParaRPr lang="en-US" sz="1600" dirty="0" smtClean="0">
              <a:solidFill>
                <a:srgbClr val="FFFFFF"/>
              </a:solidFill>
            </a:endParaRPr>
          </a:p>
          <a:p>
            <a:pPr>
              <a:spcAft>
                <a:spcPts val="1437"/>
              </a:spcAft>
            </a:pPr>
            <a:endParaRPr lang="en-US" sz="1600" dirty="0">
              <a:solidFill>
                <a:srgbClr val="FFFFFF"/>
              </a:solidFill>
            </a:endParaRPr>
          </a:p>
          <a:p>
            <a:pPr>
              <a:spcAft>
                <a:spcPts val="1437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[</a:t>
            </a:r>
            <a:r>
              <a:rPr lang="en-US" sz="1600" dirty="0" err="1" smtClean="0">
                <a:solidFill>
                  <a:srgbClr val="FFFFFF"/>
                </a:solidFill>
              </a:rPr>
              <a:t>Kochkin</a:t>
            </a:r>
            <a:r>
              <a:rPr lang="en-US" sz="1600" dirty="0">
                <a:solidFill>
                  <a:srgbClr val="FFFFFF"/>
                </a:solidFill>
              </a:rPr>
              <a:t>, Nguyen, </a:t>
            </a:r>
            <a:r>
              <a:rPr lang="en-US" sz="1600" dirty="0" smtClean="0">
                <a:solidFill>
                  <a:srgbClr val="FFFFFF"/>
                </a:solidFill>
              </a:rPr>
              <a:t>      van </a:t>
            </a:r>
            <a:r>
              <a:rPr lang="en-US" sz="1600" dirty="0" err="1">
                <a:solidFill>
                  <a:srgbClr val="FFFFFF"/>
                </a:solidFill>
              </a:rPr>
              <a:t>Deursen</a:t>
            </a:r>
            <a:r>
              <a:rPr lang="en-US" sz="1600" dirty="0">
                <a:solidFill>
                  <a:srgbClr val="FFFFFF"/>
                </a:solidFill>
              </a:rPr>
              <a:t>, Ebert</a:t>
            </a:r>
            <a:r>
              <a:rPr lang="en-US" sz="1600" dirty="0" smtClean="0">
                <a:solidFill>
                  <a:srgbClr val="FFFFFF"/>
                </a:solidFill>
              </a:rPr>
              <a:t>,       J </a:t>
            </a:r>
            <a:r>
              <a:rPr lang="en-US" sz="1600" dirty="0" err="1" smtClean="0">
                <a:solidFill>
                  <a:srgbClr val="FFFFFF"/>
                </a:solidFill>
              </a:rPr>
              <a:t>Phys</a:t>
            </a:r>
            <a:r>
              <a:rPr lang="en-US" sz="1600" dirty="0" smtClean="0">
                <a:solidFill>
                  <a:srgbClr val="FFFFFF"/>
                </a:solidFill>
              </a:rPr>
              <a:t> D 2012]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86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5330" name="Picture 2" descr="electrons_visible_without_col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3825" y="1752600"/>
            <a:ext cx="1019175" cy="4570413"/>
          </a:xfrm>
          <a:prstGeom prst="rect">
            <a:avLst/>
          </a:prstGeom>
          <a:noFill/>
        </p:spPr>
      </p:pic>
      <p:pic>
        <p:nvPicPr>
          <p:cNvPr id="1635331" name="Picture 3" descr="ions_visible_without_colb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313" y="1752600"/>
            <a:ext cx="1004887" cy="4548188"/>
          </a:xfrm>
          <a:prstGeom prst="rect">
            <a:avLst/>
          </a:prstGeom>
          <a:noFill/>
        </p:spPr>
      </p:pic>
      <p:pic>
        <p:nvPicPr>
          <p:cNvPr id="1635332" name="Picture 4" descr="eabs_without_colb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9513" y="1752600"/>
            <a:ext cx="1004887" cy="4570413"/>
          </a:xfrm>
          <a:prstGeom prst="rect">
            <a:avLst/>
          </a:prstGeom>
          <a:noFill/>
        </p:spPr>
      </p:pic>
      <p:pic>
        <p:nvPicPr>
          <p:cNvPr id="1635333" name="Picture 5" descr="eabs_phi_without_colb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24913" y="1752600"/>
            <a:ext cx="1004887" cy="4562475"/>
          </a:xfrm>
          <a:prstGeom prst="rect">
            <a:avLst/>
          </a:prstGeom>
          <a:noFill/>
        </p:spPr>
      </p:pic>
      <p:pic>
        <p:nvPicPr>
          <p:cNvPr id="1635334" name="Picture 6" descr="charge_without_col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1750" y="1752600"/>
            <a:ext cx="933450" cy="4572000"/>
          </a:xfrm>
          <a:prstGeom prst="rect">
            <a:avLst/>
          </a:prstGeom>
          <a:noFill/>
        </p:spPr>
      </p:pic>
      <p:pic>
        <p:nvPicPr>
          <p:cNvPr id="1635335" name="Picture 7" descr="charge_phi_without_colba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91800" y="6324600"/>
            <a:ext cx="182563" cy="890588"/>
          </a:xfrm>
          <a:prstGeom prst="rect">
            <a:avLst/>
          </a:prstGeom>
          <a:noFill/>
        </p:spPr>
      </p:pic>
      <p:pic>
        <p:nvPicPr>
          <p:cNvPr id="1635336" name="Picture 8" descr="electrons_LrLz_visible_without_colba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752600"/>
            <a:ext cx="3775075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5337" name="Text Box 9"/>
          <p:cNvSpPr txBox="1">
            <a:spLocks noChangeArrowheads="1"/>
          </p:cNvSpPr>
          <p:nvPr/>
        </p:nvSpPr>
        <p:spPr bwMode="auto">
          <a:xfrm>
            <a:off x="609600" y="685800"/>
            <a:ext cx="8001000" cy="384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r>
              <a:rPr lang="en-US"/>
              <a:t>Complete system:                                      Zoom:</a:t>
            </a:r>
            <a:endParaRPr lang="el-GR"/>
          </a:p>
        </p:txBody>
      </p:sp>
      <p:sp>
        <p:nvSpPr>
          <p:cNvPr id="1635338" name="Text Box 10"/>
          <p:cNvSpPr txBox="1">
            <a:spLocks noChangeArrowheads="1"/>
          </p:cNvSpPr>
          <p:nvPr/>
        </p:nvSpPr>
        <p:spPr bwMode="auto">
          <a:xfrm>
            <a:off x="2667000" y="152400"/>
            <a:ext cx="4795838" cy="4429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r>
              <a:rPr lang="en-US" sz="2400" b="1" dirty="0"/>
              <a:t>A streamer: field </a:t>
            </a:r>
            <a:r>
              <a:rPr lang="en-US" sz="2400" b="1" dirty="0" err="1"/>
              <a:t>focussing</a:t>
            </a:r>
            <a:endParaRPr lang="en-US" sz="2400" b="1" dirty="0"/>
          </a:p>
        </p:txBody>
      </p:sp>
      <p:sp>
        <p:nvSpPr>
          <p:cNvPr id="1635339" name="Text Box 11"/>
          <p:cNvSpPr txBox="1">
            <a:spLocks noChangeArrowheads="1"/>
          </p:cNvSpPr>
          <p:nvPr/>
        </p:nvSpPr>
        <p:spPr bwMode="auto">
          <a:xfrm>
            <a:off x="990600" y="1219200"/>
            <a:ext cx="8883650" cy="384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r>
              <a:rPr lang="en-US"/>
              <a:t>n</a:t>
            </a:r>
            <a:r>
              <a:rPr lang="en-US" baseline="-25000"/>
              <a:t>e</a:t>
            </a:r>
            <a:r>
              <a:rPr lang="en-US"/>
              <a:t>, equi-</a:t>
            </a:r>
            <a:r>
              <a:rPr lang="el-GR"/>
              <a:t>φ</a:t>
            </a:r>
            <a:r>
              <a:rPr lang="en-US"/>
              <a:t>                      n</a:t>
            </a:r>
            <a:r>
              <a:rPr lang="en-US" baseline="-25000"/>
              <a:t>e</a:t>
            </a:r>
            <a:r>
              <a:rPr lang="en-US"/>
              <a:t>          n</a:t>
            </a:r>
            <a:r>
              <a:rPr lang="en-US" baseline="-25000"/>
              <a:t>+</a:t>
            </a:r>
            <a:r>
              <a:rPr lang="en-US"/>
              <a:t>        n</a:t>
            </a:r>
            <a:r>
              <a:rPr lang="en-US" baseline="-25000"/>
              <a:t>+</a:t>
            </a:r>
            <a:r>
              <a:rPr lang="en-US"/>
              <a:t>-n</a:t>
            </a:r>
            <a:r>
              <a:rPr lang="en-US" baseline="-25000"/>
              <a:t>e</a:t>
            </a:r>
            <a:r>
              <a:rPr lang="en-US"/>
              <a:t>        |</a:t>
            </a:r>
            <a:r>
              <a:rPr lang="en-US" b="1"/>
              <a:t>E</a:t>
            </a:r>
            <a:r>
              <a:rPr lang="en-US"/>
              <a:t>|    + equi-</a:t>
            </a:r>
            <a:r>
              <a:rPr lang="el-GR"/>
              <a:t>φ</a:t>
            </a:r>
            <a:endParaRPr lang="en-US"/>
          </a:p>
        </p:txBody>
      </p:sp>
      <p:sp>
        <p:nvSpPr>
          <p:cNvPr id="1635340" name="Text Box 12"/>
          <p:cNvSpPr txBox="1">
            <a:spLocks noChangeArrowheads="1"/>
          </p:cNvSpPr>
          <p:nvPr/>
        </p:nvSpPr>
        <p:spPr bwMode="auto">
          <a:xfrm>
            <a:off x="-320675" y="549275"/>
            <a:ext cx="184150" cy="384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endParaRPr lang="en-US">
              <a:latin typeface="Comic Sans MS" pitchFamily="66" charset="0"/>
            </a:endParaRPr>
          </a:p>
        </p:txBody>
      </p:sp>
      <p:sp>
        <p:nvSpPr>
          <p:cNvPr id="1635341" name="Line 13"/>
          <p:cNvSpPr>
            <a:spLocks noChangeShapeType="1"/>
          </p:cNvSpPr>
          <p:nvPr/>
        </p:nvSpPr>
        <p:spPr bwMode="auto">
          <a:xfrm>
            <a:off x="1905000" y="1752600"/>
            <a:ext cx="2590800" cy="0"/>
          </a:xfrm>
          <a:prstGeom prst="line">
            <a:avLst/>
          </a:prstGeom>
          <a:noFill/>
          <a:ln w="38100" cap="rnd">
            <a:solidFill>
              <a:srgbClr val="333399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635342" name="Line 14"/>
          <p:cNvSpPr>
            <a:spLocks noChangeShapeType="1"/>
          </p:cNvSpPr>
          <p:nvPr/>
        </p:nvSpPr>
        <p:spPr bwMode="auto">
          <a:xfrm>
            <a:off x="1905000" y="3124200"/>
            <a:ext cx="2590800" cy="3200400"/>
          </a:xfrm>
          <a:prstGeom prst="line">
            <a:avLst/>
          </a:prstGeom>
          <a:noFill/>
          <a:ln w="38100" cap="rnd">
            <a:solidFill>
              <a:srgbClr val="333399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2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9074" y="3148746"/>
            <a:ext cx="4205553" cy="46566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130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568" y="1428750"/>
            <a:ext cx="3932032" cy="545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0484" name="Rectangle 4"/>
          <p:cNvSpPr>
            <a:spLocks noChangeArrowheads="1"/>
          </p:cNvSpPr>
          <p:nvPr/>
        </p:nvSpPr>
        <p:spPr bwMode="auto">
          <a:xfrm>
            <a:off x="838200" y="228605"/>
            <a:ext cx="8761413" cy="4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91388" tIns="45693" rIns="91388" bIns="45693">
            <a:spAutoFit/>
          </a:bodyPr>
          <a:lstStyle/>
          <a:p>
            <a:pPr>
              <a:spcAft>
                <a:spcPts val="1437"/>
              </a:spcAft>
              <a:tabLst>
                <a:tab pos="0" algn="l"/>
                <a:tab pos="455347" algn="l"/>
                <a:tab pos="913866" algn="l"/>
                <a:tab pos="1370798" algn="l"/>
                <a:tab pos="1827730" algn="l"/>
                <a:tab pos="2284663" algn="l"/>
                <a:tab pos="2741597" algn="l"/>
                <a:tab pos="3198529" algn="l"/>
                <a:tab pos="3655462" algn="l"/>
                <a:tab pos="4112396" algn="l"/>
                <a:tab pos="4569328" algn="l"/>
                <a:tab pos="5026260" algn="l"/>
                <a:tab pos="5481607" algn="l"/>
                <a:tab pos="5940127" algn="l"/>
                <a:tab pos="6393886" algn="l"/>
                <a:tab pos="6853991" algn="l"/>
                <a:tab pos="7306165" algn="l"/>
                <a:tab pos="7767857" algn="l"/>
                <a:tab pos="8218443" algn="l"/>
                <a:tab pos="8681724" algn="l"/>
                <a:tab pos="9130724" algn="l"/>
              </a:tabLst>
            </a:pPr>
            <a:r>
              <a:rPr lang="en-GB" sz="2500" b="1" dirty="0">
                <a:solidFill>
                  <a:srgbClr val="000000"/>
                </a:solidFill>
              </a:rPr>
              <a:t>2 interacting streamers in </a:t>
            </a:r>
            <a:r>
              <a:rPr lang="en-GB" sz="2500" b="1" dirty="0" smtClean="0">
                <a:solidFill>
                  <a:srgbClr val="000000"/>
                </a:solidFill>
              </a:rPr>
              <a:t>3D       (in 2008</a:t>
            </a:r>
            <a:r>
              <a:rPr lang="en-GB" sz="2500" b="1" dirty="0">
                <a:solidFill>
                  <a:srgbClr val="000000"/>
                </a:solidFill>
              </a:rPr>
              <a:t>)</a:t>
            </a:r>
            <a:r>
              <a:rPr lang="en-GB" sz="2500" b="1" dirty="0" smtClean="0">
                <a:solidFill>
                  <a:srgbClr val="000000"/>
                </a:solidFill>
              </a:rPr>
              <a:t>:</a:t>
            </a:r>
            <a:endParaRPr lang="en-GB" sz="2500" b="1" dirty="0">
              <a:solidFill>
                <a:srgbClr val="000000"/>
              </a:solidFill>
            </a:endParaRPr>
          </a:p>
        </p:txBody>
      </p:sp>
      <p:sp>
        <p:nvSpPr>
          <p:cNvPr id="1300485" name="Text Box 5"/>
          <p:cNvSpPr txBox="1">
            <a:spLocks noChangeArrowheads="1"/>
          </p:cNvSpPr>
          <p:nvPr/>
        </p:nvSpPr>
        <p:spPr bwMode="auto">
          <a:xfrm>
            <a:off x="6" y="990600"/>
            <a:ext cx="5140699" cy="39526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1388" tIns="45693" rIns="91388" bIns="45693">
            <a:spAutoFit/>
          </a:bodyPr>
          <a:lstStyle/>
          <a:p>
            <a:pPr algn="l">
              <a:spcAft>
                <a:spcPts val="1437"/>
              </a:spcAft>
              <a:tabLst>
                <a:tab pos="0" algn="l"/>
                <a:tab pos="455347" algn="l"/>
                <a:tab pos="913866" algn="l"/>
                <a:tab pos="1370798" algn="l"/>
                <a:tab pos="1827730" algn="l"/>
                <a:tab pos="2284663" algn="l"/>
                <a:tab pos="2741597" algn="l"/>
                <a:tab pos="3198529" algn="l"/>
                <a:tab pos="3655462" algn="l"/>
                <a:tab pos="4112396" algn="l"/>
                <a:tab pos="4569328" algn="l"/>
                <a:tab pos="5026260" algn="l"/>
                <a:tab pos="5481607" algn="l"/>
                <a:tab pos="5940127" algn="l"/>
                <a:tab pos="6393886" algn="l"/>
                <a:tab pos="6853991" algn="l"/>
                <a:tab pos="7306165" algn="l"/>
                <a:tab pos="7767857" algn="l"/>
                <a:tab pos="8218443" algn="l"/>
                <a:tab pos="8681724" algn="l"/>
                <a:tab pos="9130724" algn="l"/>
              </a:tabLst>
            </a:pPr>
            <a:r>
              <a:rPr lang="en-GB">
                <a:solidFill>
                  <a:srgbClr val="000000"/>
                </a:solidFill>
              </a:rPr>
              <a:t> </a:t>
            </a:r>
            <a:r>
              <a:rPr lang="en-GB" b="1">
                <a:solidFill>
                  <a:srgbClr val="000000"/>
                </a:solidFill>
              </a:rPr>
              <a:t>Surfaces of equal electron density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300486" name="Text Box 6"/>
          <p:cNvSpPr txBox="1">
            <a:spLocks noChangeArrowheads="1"/>
          </p:cNvSpPr>
          <p:nvPr/>
        </p:nvSpPr>
        <p:spPr bwMode="auto">
          <a:xfrm>
            <a:off x="5029200" y="2286000"/>
            <a:ext cx="5029200" cy="86274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91388" tIns="45693" rIns="91388" bIns="45693">
            <a:spAutoFit/>
          </a:bodyPr>
          <a:lstStyle/>
          <a:p>
            <a:pPr>
              <a:spcAft>
                <a:spcPts val="1437"/>
              </a:spcAft>
              <a:tabLst>
                <a:tab pos="0" algn="l"/>
                <a:tab pos="455347" algn="l"/>
                <a:tab pos="913866" algn="l"/>
                <a:tab pos="1370798" algn="l"/>
                <a:tab pos="1827730" algn="l"/>
                <a:tab pos="2284663" algn="l"/>
                <a:tab pos="2741597" algn="l"/>
                <a:tab pos="3198529" algn="l"/>
                <a:tab pos="3655462" algn="l"/>
                <a:tab pos="4112396" algn="l"/>
                <a:tab pos="4569328" algn="l"/>
                <a:tab pos="5026260" algn="l"/>
                <a:tab pos="5481607" algn="l"/>
                <a:tab pos="5940127" algn="l"/>
                <a:tab pos="6393886" algn="l"/>
                <a:tab pos="6853991" algn="l"/>
                <a:tab pos="7306165" algn="l"/>
                <a:tab pos="7767857" algn="l"/>
                <a:tab pos="8218443" algn="l"/>
                <a:tab pos="8681724" algn="l"/>
                <a:tab pos="9130724" algn="l"/>
              </a:tabLst>
            </a:pPr>
            <a:r>
              <a:rPr lang="en-GB" b="1" dirty="0" smtClean="0">
                <a:solidFill>
                  <a:srgbClr val="000000"/>
                </a:solidFill>
              </a:rPr>
              <a:t>2.5D adaptive mesh refinement</a:t>
            </a:r>
          </a:p>
          <a:p>
            <a:pPr>
              <a:spcAft>
                <a:spcPts val="1437"/>
              </a:spcAft>
              <a:tabLst>
                <a:tab pos="0" algn="l"/>
                <a:tab pos="455347" algn="l"/>
                <a:tab pos="913866" algn="l"/>
                <a:tab pos="1370798" algn="l"/>
                <a:tab pos="1827730" algn="l"/>
                <a:tab pos="2284663" algn="l"/>
                <a:tab pos="2741597" algn="l"/>
                <a:tab pos="3198529" algn="l"/>
                <a:tab pos="3655462" algn="l"/>
                <a:tab pos="4112396" algn="l"/>
                <a:tab pos="4569328" algn="l"/>
                <a:tab pos="5026260" algn="l"/>
                <a:tab pos="5481607" algn="l"/>
                <a:tab pos="5940127" algn="l"/>
                <a:tab pos="6393886" algn="l"/>
                <a:tab pos="6853991" algn="l"/>
                <a:tab pos="7306165" algn="l"/>
                <a:tab pos="7767857" algn="l"/>
                <a:tab pos="8218443" algn="l"/>
                <a:tab pos="8681724" algn="l"/>
                <a:tab pos="9130724" algn="l"/>
              </a:tabLst>
            </a:pPr>
            <a:r>
              <a:rPr lang="en-US" b="1" dirty="0">
                <a:solidFill>
                  <a:srgbClr val="000000"/>
                </a:solidFill>
              </a:rPr>
              <a:t>Code now </a:t>
            </a:r>
            <a:r>
              <a:rPr lang="en-US" b="1" dirty="0" smtClean="0">
                <a:solidFill>
                  <a:srgbClr val="000000"/>
                </a:solidFill>
              </a:rPr>
              <a:t>on </a:t>
            </a:r>
            <a:r>
              <a:rPr lang="en-US" b="1" dirty="0">
                <a:solidFill>
                  <a:srgbClr val="000000"/>
                </a:solidFill>
              </a:rPr>
              <a:t>the </a:t>
            </a:r>
            <a:r>
              <a:rPr lang="en-US" b="1" dirty="0" smtClean="0">
                <a:solidFill>
                  <a:srgbClr val="000000"/>
                </a:solidFill>
              </a:rPr>
              <a:t>web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457200" y="6934200"/>
            <a:ext cx="3959225" cy="3581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1388" tIns="45693" rIns="91388" bIns="45693">
            <a:spAutoFit/>
          </a:bodyPr>
          <a:lstStyle/>
          <a:p>
            <a:pPr algn="l">
              <a:spcAft>
                <a:spcPts val="1437"/>
              </a:spcAft>
              <a:tabLst>
                <a:tab pos="0" algn="l"/>
                <a:tab pos="455347" algn="l"/>
                <a:tab pos="913866" algn="l"/>
                <a:tab pos="1370798" algn="l"/>
                <a:tab pos="1827730" algn="l"/>
                <a:tab pos="2284663" algn="l"/>
                <a:tab pos="2741597" algn="l"/>
                <a:tab pos="3198529" algn="l"/>
                <a:tab pos="3655462" algn="l"/>
                <a:tab pos="4112396" algn="l"/>
                <a:tab pos="4569328" algn="l"/>
                <a:tab pos="5026260" algn="l"/>
                <a:tab pos="5481607" algn="l"/>
                <a:tab pos="5940127" algn="l"/>
                <a:tab pos="6393886" algn="l"/>
                <a:tab pos="6853991" algn="l"/>
                <a:tab pos="7306165" algn="l"/>
                <a:tab pos="7767857" algn="l"/>
                <a:tab pos="8218443" algn="l"/>
                <a:tab pos="8681724" algn="l"/>
                <a:tab pos="9130724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[</a:t>
            </a:r>
            <a:r>
              <a:rPr lang="en-US" sz="1800" dirty="0" err="1">
                <a:solidFill>
                  <a:srgbClr val="000000"/>
                </a:solidFill>
              </a:rPr>
              <a:t>Luque</a:t>
            </a:r>
            <a:r>
              <a:rPr lang="en-US" sz="1800" dirty="0">
                <a:solidFill>
                  <a:srgbClr val="000000"/>
                </a:solidFill>
              </a:rPr>
              <a:t> et al., </a:t>
            </a:r>
            <a:r>
              <a:rPr lang="en-US" sz="1800" dirty="0" err="1">
                <a:solidFill>
                  <a:srgbClr val="000000"/>
                </a:solidFill>
              </a:rPr>
              <a:t>Phys</a:t>
            </a:r>
            <a:r>
              <a:rPr lang="en-US" sz="1800" dirty="0">
                <a:solidFill>
                  <a:srgbClr val="000000"/>
                </a:solidFill>
              </a:rPr>
              <a:t> Rev </a:t>
            </a:r>
            <a:r>
              <a:rPr lang="en-US" sz="1800" dirty="0" err="1">
                <a:solidFill>
                  <a:srgbClr val="000000"/>
                </a:solidFill>
              </a:rPr>
              <a:t>Lett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08]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5254625" y="838200"/>
            <a:ext cx="3813175" cy="9979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1388" tIns="45693" rIns="91388" bIns="45693">
            <a:spAutoFit/>
          </a:bodyPr>
          <a:lstStyle/>
          <a:p>
            <a:pPr algn="l">
              <a:spcAft>
                <a:spcPts val="1437"/>
              </a:spcAft>
              <a:tabLst>
                <a:tab pos="0" algn="l"/>
                <a:tab pos="455347" algn="l"/>
                <a:tab pos="913866" algn="l"/>
                <a:tab pos="1370798" algn="l"/>
                <a:tab pos="1827730" algn="l"/>
                <a:tab pos="2284663" algn="l"/>
                <a:tab pos="2741597" algn="l"/>
                <a:tab pos="3198529" algn="l"/>
                <a:tab pos="3655462" algn="l"/>
                <a:tab pos="4112396" algn="l"/>
                <a:tab pos="4569328" algn="l"/>
                <a:tab pos="5026260" algn="l"/>
                <a:tab pos="5481607" algn="l"/>
                <a:tab pos="5940127" algn="l"/>
                <a:tab pos="6393886" algn="l"/>
                <a:tab pos="6853991" algn="l"/>
                <a:tab pos="7306165" algn="l"/>
                <a:tab pos="7767857" algn="l"/>
                <a:tab pos="8218443" algn="l"/>
                <a:tab pos="8681724" algn="l"/>
                <a:tab pos="9130724" algn="l"/>
              </a:tabLst>
            </a:pPr>
            <a:r>
              <a:rPr lang="en-US" b="1" dirty="0">
                <a:solidFill>
                  <a:srgbClr val="FF0000"/>
                </a:solidFill>
              </a:rPr>
              <a:t>Electrostatic repulsion versus attraction through photoionization</a:t>
            </a:r>
          </a:p>
        </p:txBody>
      </p:sp>
      <p:sp>
        <p:nvSpPr>
          <p:cNvPr id="1300489" name="Rectangle 9"/>
          <p:cNvSpPr>
            <a:spLocks noChangeArrowheads="1"/>
          </p:cNvSpPr>
          <p:nvPr/>
        </p:nvSpPr>
        <p:spPr bwMode="auto">
          <a:xfrm>
            <a:off x="5105400" y="685800"/>
            <a:ext cx="4114800" cy="1295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388" tIns="45693" rIns="91388" bIns="45693" anchor="ctr"/>
          <a:lstStyle/>
          <a:p>
            <a:pPr>
              <a:spcAft>
                <a:spcPts val="1437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kV_10ns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84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0"/>
            <a:ext cx="8235950" cy="777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954" y="1905000"/>
            <a:ext cx="1077539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8 kV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994" y="5638800"/>
            <a:ext cx="256480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Jannis</a:t>
            </a:r>
            <a:r>
              <a:rPr lang="en-US" dirty="0" smtClean="0"/>
              <a:t> </a:t>
            </a:r>
            <a:r>
              <a:rPr lang="en-US" dirty="0" err="1" smtClean="0"/>
              <a:t>Teunissen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8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381000"/>
            <a:ext cx="34383096" cy="3909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28600" y="-76200"/>
            <a:ext cx="11430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93317" y="6629400"/>
            <a:ext cx="241412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[Dirk </a:t>
            </a:r>
            <a:r>
              <a:rPr lang="en-US" dirty="0" err="1" smtClean="0">
                <a:solidFill>
                  <a:schemeClr val="bg1"/>
                </a:solidFill>
              </a:rPr>
              <a:t>Trienekens</a:t>
            </a:r>
            <a:r>
              <a:rPr lang="en-US" dirty="0" smtClean="0">
                <a:solidFill>
                  <a:schemeClr val="bg1"/>
                </a:solidFill>
              </a:rPr>
              <a:t>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2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1985" y="1904999"/>
            <a:ext cx="1329478" cy="52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12 kV</a:t>
            </a:r>
            <a:endParaRPr lang="en-US" sz="2800" b="1" dirty="0"/>
          </a:p>
        </p:txBody>
      </p:sp>
      <p:pic>
        <p:nvPicPr>
          <p:cNvPr id="3" name="12kV_4100p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8650" y="16"/>
            <a:ext cx="8235950" cy="7772400"/>
          </a:xfrm>
          <a:prstGeom prst="rect">
            <a:avLst/>
          </a:prstGeom>
        </p:spPr>
      </p:pic>
      <p:pic>
        <p:nvPicPr>
          <p:cNvPr id="5" name="10kV_5100p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8650" y="16"/>
            <a:ext cx="823595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8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-615400"/>
            <a:ext cx="8153400" cy="82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" y="304800"/>
            <a:ext cx="5021122" cy="5334996"/>
          </a:xfrm>
          <a:prstGeom prst="rect">
            <a:avLst/>
          </a:prstGeom>
        </p:spPr>
        <p:txBody>
          <a:bodyPr wrap="square" lIns="101799" tIns="50900" rIns="101799" bIns="50900">
            <a:spAutoFit/>
          </a:bodyPr>
          <a:lstStyle/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r>
              <a:rPr lang="en-US" b="1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Simplest streamer tree model with consistent charge transport</a:t>
            </a:r>
            <a:endParaRPr lang="en-US" dirty="0" smtClean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endParaRPr lang="en-US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All streamers have the same diameter and conductivity.</a:t>
            </a: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endParaRPr lang="en-US" dirty="0" smtClean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r>
              <a:rPr lang="en-US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ip velocity ~ local field. </a:t>
            </a: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endParaRPr lang="en-US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endParaRPr lang="en-US" dirty="0" smtClean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endParaRPr lang="en-US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endParaRPr lang="en-US" dirty="0" smtClean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endParaRPr lang="en-US" dirty="0" smtClean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endParaRPr lang="en-US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endParaRPr lang="en-US" dirty="0" smtClean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endParaRPr lang="en-US" dirty="0" smtClean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endParaRPr lang="en-US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defTabSz="499342" hangingPunct="1">
              <a:lnSpc>
                <a:spcPct val="100000"/>
              </a:lnSpc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[</a:t>
            </a:r>
            <a:r>
              <a:rPr lang="en-US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Luque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, Ebert, submitted, </a:t>
            </a:r>
            <a:r>
              <a:rPr lang="en-US" dirty="0" err="1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arxiv</a:t>
            </a:r>
            <a:r>
              <a:rPr lang="en-US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].</a:t>
            </a:r>
            <a:endParaRPr lang="en-US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5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EBERT@FEMVIIMFUVWXY5L9" val="2869"/>
  <p:tag name="DEFAULTDISPLAYSOURCE" val="\documentclass{article}\pagestyle{empty}&#10;\begin{document}&#10;&#10;\end{document}&#10;"/>
  <p:tag name="EMBEDFONTS" val="1"/>
  <p:tag name="FIRSTEBERT@9FEQVINFUVWZY5H8" val="43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31466</TotalTime>
  <Words>368</Words>
  <Application>Microsoft Macintosh PowerPoint</Application>
  <PresentationFormat>Aangepast</PresentationFormat>
  <Paragraphs>91</Paragraphs>
  <Slides>15</Slides>
  <Notes>6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6</vt:i4>
      </vt:variant>
      <vt:variant>
        <vt:lpstr>Diatitels</vt:lpstr>
      </vt:variant>
      <vt:variant>
        <vt:i4>15</vt:i4>
      </vt:variant>
    </vt:vector>
  </HeadingPairs>
  <TitlesOfParts>
    <vt:vector size="28" baseType="lpstr">
      <vt:lpstr>Comic Sans MS</vt:lpstr>
      <vt:lpstr>cmr10</vt:lpstr>
      <vt:lpstr>lcmss8</vt:lpstr>
      <vt:lpstr>Verdana</vt:lpstr>
      <vt:lpstr>cmmi7</vt:lpstr>
      <vt:lpstr>cmr7</vt:lpstr>
      <vt:lpstr>cmmi10</vt:lpstr>
      <vt:lpstr>Default Design</vt:lpstr>
      <vt:lpstr>1_Default Design</vt:lpstr>
      <vt:lpstr>2_Default Design</vt:lpstr>
      <vt:lpstr>3_Default Design</vt:lpstr>
      <vt:lpstr>7_Default Design</vt:lpstr>
      <vt:lpstr>14_Default Design</vt:lpstr>
      <vt:lpstr>PowerPoint-presentatie</vt:lpstr>
      <vt:lpstr>PowerPoint-presentatie</vt:lpstr>
      <vt:lpstr>Hard X-rays (&gt;200 keV) from positive “sparks”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ebert</dc:creator>
  <cp:lastModifiedBy>Margreet Nool</cp:lastModifiedBy>
  <cp:revision>883</cp:revision>
  <dcterms:modified xsi:type="dcterms:W3CDTF">2013-11-05T20:36:46Z</dcterms:modified>
</cp:coreProperties>
</file>